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slideLayouts/slideLayout15.xml" ContentType="application/vnd.openxmlformats-officedocument.presentationml.slideLayout+xml"/>
  <Override PartName="/ppt/theme/theme15.xml" ContentType="application/vnd.openxmlformats-officedocument.theme+xml"/>
  <Override PartName="/ppt/slideLayouts/slideLayout16.xml" ContentType="application/vnd.openxmlformats-officedocument.presentationml.slideLayout+xml"/>
  <Override PartName="/ppt/theme/theme16.xml" ContentType="application/vnd.openxmlformats-officedocument.theme+xml"/>
  <Override PartName="/ppt/slideLayouts/slideLayout17.xml" ContentType="application/vnd.openxmlformats-officedocument.presentationml.slideLayout+xml"/>
  <Override PartName="/ppt/theme/theme17.xml" ContentType="application/vnd.openxmlformats-officedocument.theme+xml"/>
  <Override PartName="/ppt/slideLayouts/slideLayout18.xml" ContentType="application/vnd.openxmlformats-officedocument.presentationml.slideLayout+xml"/>
  <Override PartName="/ppt/theme/theme18.xml" ContentType="application/vnd.openxmlformats-officedocument.theme+xml"/>
  <Override PartName="/ppt/slideLayouts/slideLayout19.xml" ContentType="application/vnd.openxmlformats-officedocument.presentationml.slideLayout+xml"/>
  <Override PartName="/ppt/theme/theme19.xml" ContentType="application/vnd.openxmlformats-officedocument.theme+xml"/>
  <Override PartName="/ppt/slideLayouts/slideLayout20.xml" ContentType="application/vnd.openxmlformats-officedocument.presentationml.slideLayout+xml"/>
  <Override PartName="/ppt/theme/theme20.xml" ContentType="application/vnd.openxmlformats-officedocument.theme+xml"/>
  <Override PartName="/ppt/slideLayouts/slideLayout21.xml" ContentType="application/vnd.openxmlformats-officedocument.presentationml.slideLayout+xml"/>
  <Override PartName="/ppt/theme/theme21.xml" ContentType="application/vnd.openxmlformats-officedocument.theme+xml"/>
  <Override PartName="/ppt/slideLayouts/slideLayout22.xml" ContentType="application/vnd.openxmlformats-officedocument.presentationml.slideLayout+xml"/>
  <Override PartName="/ppt/theme/theme22.xml" ContentType="application/vnd.openxmlformats-officedocument.theme+xml"/>
  <Override PartName="/ppt/slideLayouts/slideLayout23.xml" ContentType="application/vnd.openxmlformats-officedocument.presentationml.slideLayout+xml"/>
  <Override PartName="/ppt/theme/theme23.xml" ContentType="application/vnd.openxmlformats-officedocument.theme+xml"/>
  <Override PartName="/ppt/slideLayouts/slideLayout24.xml" ContentType="application/vnd.openxmlformats-officedocument.presentationml.slideLayout+xml"/>
  <Override PartName="/ppt/theme/theme2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 id="2147483652" r:id="rId3"/>
    <p:sldMasterId id="2147483654" r:id="rId4"/>
    <p:sldMasterId id="2147483656" r:id="rId5"/>
    <p:sldMasterId id="2147483658" r:id="rId6"/>
    <p:sldMasterId id="2147483660" r:id="rId7"/>
    <p:sldMasterId id="2147483662" r:id="rId8"/>
    <p:sldMasterId id="2147483664" r:id="rId9"/>
    <p:sldMasterId id="2147483666" r:id="rId10"/>
    <p:sldMasterId id="2147483668" r:id="rId11"/>
    <p:sldMasterId id="2147483670" r:id="rId12"/>
    <p:sldMasterId id="2147483672" r:id="rId13"/>
    <p:sldMasterId id="2147483674" r:id="rId14"/>
    <p:sldMasterId id="2147483676" r:id="rId15"/>
    <p:sldMasterId id="2147483678" r:id="rId16"/>
    <p:sldMasterId id="2147483680" r:id="rId17"/>
    <p:sldMasterId id="2147483682" r:id="rId18"/>
    <p:sldMasterId id="2147483684" r:id="rId19"/>
    <p:sldMasterId id="2147483686" r:id="rId20"/>
    <p:sldMasterId id="2147483688" r:id="rId21"/>
    <p:sldMasterId id="2147483690" r:id="rId22"/>
    <p:sldMasterId id="2147483692" r:id="rId23"/>
    <p:sldMasterId id="2147483694" r:id="rId24"/>
  </p:sldMasterIdLst>
  <p:sldIdLst>
    <p:sldId id="256" r:id="rId25"/>
    <p:sldId id="257" r:id="rId26"/>
    <p:sldId id="258" r:id="rId27"/>
    <p:sldId id="259" r:id="rId28"/>
    <p:sldId id="260" r:id="rId29"/>
    <p:sldId id="261" r:id="rId30"/>
    <p:sldId id="262" r:id="rId31"/>
    <p:sldId id="263" r:id="rId32"/>
    <p:sldId id="264" r:id="rId33"/>
    <p:sldId id="265" r:id="rId34"/>
    <p:sldId id="266" r:id="rId35"/>
    <p:sldId id="267" r:id="rId36"/>
    <p:sldId id="268" r:id="rId37"/>
    <p:sldId id="269" r:id="rId38"/>
    <p:sldId id="270" r:id="rId39"/>
    <p:sldId id="271" r:id="rId40"/>
    <p:sldId id="272" r:id="rId41"/>
  </p:sldIdLst>
  <p:sldSz cx="12192000" cy="6858000"/>
  <p:notesSz cx="7559675" cy="10691813"/>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2.xml"/><Relationship Id="rId39" Type="http://schemas.openxmlformats.org/officeDocument/2006/relationships/slide" Target="slides/slide15.xml"/><Relationship Id="rId21" Type="http://schemas.openxmlformats.org/officeDocument/2006/relationships/slideMaster" Target="slideMasters/slideMaster21.xml"/><Relationship Id="rId34" Type="http://schemas.openxmlformats.org/officeDocument/2006/relationships/slide" Target="slides/slide10.xml"/><Relationship Id="rId42"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8.xml"/><Relationship Id="rId37" Type="http://schemas.openxmlformats.org/officeDocument/2006/relationships/slide" Target="slides/slide13.xml"/><Relationship Id="rId40" Type="http://schemas.openxmlformats.org/officeDocument/2006/relationships/slide" Target="slides/slide16.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4.xml"/><Relationship Id="rId36" Type="http://schemas.openxmlformats.org/officeDocument/2006/relationships/slide" Target="slides/slide12.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20" Type="http://schemas.openxmlformats.org/officeDocument/2006/relationships/slideMaster" Target="slideMasters/slideMaster20.xml"/><Relationship Id="rId41" Type="http://schemas.openxmlformats.org/officeDocument/2006/relationships/slide" Target="slides/slide1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uk-UA" sz="4400" b="0" strike="noStrike" spc="-1">
              <a:solidFill>
                <a:srgbClr val="000000"/>
              </a:solidFill>
              <a:latin typeface="Arial"/>
            </a:endParaRPr>
          </a:p>
        </p:txBody>
      </p:sp>
      <p:sp>
        <p:nvSpPr>
          <p:cNvPr id="8"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uk-UA" sz="3200" b="0" strike="noStrike" spc="-1">
              <a:solidFill>
                <a:srgbClr val="000000"/>
              </a:solidFill>
              <a:latin typeface="Arial"/>
            </a:endParaRPr>
          </a:p>
        </p:txBody>
      </p:sp>
      <p:sp>
        <p:nvSpPr>
          <p:cNvPr id="9"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uk-UA" sz="3200" b="0" strike="noStrike" spc="-1">
              <a:solidFill>
                <a:srgbClr val="000000"/>
              </a:solidFill>
              <a:latin typeface="Arial"/>
            </a:endParaRPr>
          </a:p>
        </p:txBody>
      </p:sp>
      <p:sp>
        <p:nvSpPr>
          <p:cNvPr id="10"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spcBef>
                <a:spcPts val="1417"/>
              </a:spcBef>
              <a:buNone/>
            </a:pPr>
            <a:endParaRPr lang="uk-UA" sz="3200" b="0" strike="noStrike" spc="-1">
              <a:solidFill>
                <a:srgbClr val="000000"/>
              </a:solidFill>
              <a:latin typeface="Arial"/>
            </a:endParaRPr>
          </a:p>
        </p:txBody>
      </p:sp>
      <p:sp>
        <p:nvSpPr>
          <p:cNvPr id="6" name="PlaceHolder 5"/>
          <p:cNvSpPr>
            <a:spLocks noGrp="1"/>
          </p:cNvSpPr>
          <p:nvPr>
            <p:ph type="ftr" idx="1"/>
          </p:nvPr>
        </p:nvSpPr>
        <p:spPr/>
        <p:txBody>
          <a:bodyPr/>
          <a:lstStyle/>
          <a:p>
            <a:r>
              <a:t>Footer</a:t>
            </a:r>
          </a:p>
        </p:txBody>
      </p:sp>
      <p:sp>
        <p:nvSpPr>
          <p:cNvPr id="2" name="PlaceHolder 6"/>
          <p:cNvSpPr>
            <a:spLocks noGrp="1"/>
          </p:cNvSpPr>
          <p:nvPr>
            <p:ph type="sldNum" idx="2"/>
          </p:nvPr>
        </p:nvSpPr>
        <p:spPr/>
        <p:txBody>
          <a:bodyPr/>
          <a:lstStyle/>
          <a:p>
            <a:fld id="{56C7F3C0-50BE-4295-A7F9-66C6DBE7F361}" type="slidenum">
              <a:t>‹№›</a:t>
            </a:fld>
            <a:endParaRPr/>
          </a:p>
        </p:txBody>
      </p:sp>
      <p:sp>
        <p:nvSpPr>
          <p:cNvPr id="3" name="PlaceHolder 7"/>
          <p:cNvSpPr>
            <a:spLocks noGrp="1"/>
          </p:cNvSpPr>
          <p:nvPr>
            <p:ph type="dt" idx="3"/>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mediaAndTx" preserve="1">
  <p:cSld name="Centered Text">
    <p:spTree>
      <p:nvGrpSpPr>
        <p:cNvPr id="1" name=""/>
        <p:cNvGrpSpPr/>
        <p:nvPr/>
      </p:nvGrpSpPr>
      <p:grpSpPr>
        <a:xfrm>
          <a:off x="0" y="0"/>
          <a:ext cx="0" cy="0"/>
          <a:chOff x="0" y="0"/>
          <a:chExt cx="0" cy="0"/>
        </a:xfrm>
      </p:grpSpPr>
      <p:sp>
        <p:nvSpPr>
          <p:cNvPr id="2" name="PlaceHolder 1"/>
          <p:cNvSpPr>
            <a:spLocks noGrp="1"/>
          </p:cNvSpPr>
          <p:nvPr>
            <p:ph type="ftr" idx="28"/>
          </p:nvPr>
        </p:nvSpPr>
        <p:spPr/>
        <p:txBody>
          <a:bodyPr/>
          <a:lstStyle/>
          <a:p>
            <a:r>
              <a:t>Footer</a:t>
            </a:r>
          </a:p>
        </p:txBody>
      </p:sp>
      <p:sp>
        <p:nvSpPr>
          <p:cNvPr id="3" name="PlaceHolder 2"/>
          <p:cNvSpPr>
            <a:spLocks noGrp="1"/>
          </p:cNvSpPr>
          <p:nvPr>
            <p:ph type="sldNum" idx="29"/>
          </p:nvPr>
        </p:nvSpPr>
        <p:spPr/>
        <p:txBody>
          <a:bodyPr/>
          <a:lstStyle/>
          <a:p>
            <a:fld id="{32D56C33-2B1C-456B-A6DE-D2DFF5660CC2}" type="slidenum">
              <a:t>‹№›</a:t>
            </a:fld>
            <a:endParaRPr/>
          </a:p>
        </p:txBody>
      </p:sp>
      <p:sp>
        <p:nvSpPr>
          <p:cNvPr id="4" name="PlaceHolder 3"/>
          <p:cNvSpPr>
            <a:spLocks noGrp="1"/>
          </p:cNvSpPr>
          <p:nvPr>
            <p:ph type="dt" idx="30"/>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AndTx" preserve="1">
  <p:cSld name="Title, 2 Content and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uk-UA" sz="4400" b="0" strike="noStrike" spc="-1">
              <a:solidFill>
                <a:srgbClr val="000000"/>
              </a:solidFill>
              <a:latin typeface="Arial"/>
            </a:endParaRPr>
          </a:p>
        </p:txBody>
      </p:sp>
      <p:sp>
        <p:nvSpPr>
          <p:cNvPr id="86"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uk-UA" sz="3200" b="0" strike="noStrike" spc="-1">
              <a:solidFill>
                <a:srgbClr val="000000"/>
              </a:solidFill>
              <a:latin typeface="Arial"/>
            </a:endParaRPr>
          </a:p>
        </p:txBody>
      </p:sp>
      <p:sp>
        <p:nvSpPr>
          <p:cNvPr id="87"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spcBef>
                <a:spcPts val="1417"/>
              </a:spcBef>
              <a:buNone/>
            </a:pPr>
            <a:endParaRPr lang="uk-UA" sz="3200" b="0" strike="noStrike" spc="-1">
              <a:solidFill>
                <a:srgbClr val="000000"/>
              </a:solidFill>
              <a:latin typeface="Arial"/>
            </a:endParaRPr>
          </a:p>
        </p:txBody>
      </p:sp>
      <p:sp>
        <p:nvSpPr>
          <p:cNvPr id="88"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spcBef>
                <a:spcPts val="1417"/>
              </a:spcBef>
              <a:buNone/>
            </a:pPr>
            <a:endParaRPr lang="uk-UA" sz="3200" b="0" strike="noStrike" spc="-1">
              <a:solidFill>
                <a:srgbClr val="000000"/>
              </a:solidFill>
              <a:latin typeface="Arial"/>
            </a:endParaRPr>
          </a:p>
        </p:txBody>
      </p:sp>
      <p:sp>
        <p:nvSpPr>
          <p:cNvPr id="6" name="PlaceHolder 5"/>
          <p:cNvSpPr>
            <a:spLocks noGrp="1"/>
          </p:cNvSpPr>
          <p:nvPr>
            <p:ph type="ftr" idx="31"/>
          </p:nvPr>
        </p:nvSpPr>
        <p:spPr/>
        <p:txBody>
          <a:bodyPr/>
          <a:lstStyle/>
          <a:p>
            <a:r>
              <a:t>Footer</a:t>
            </a:r>
          </a:p>
        </p:txBody>
      </p:sp>
      <p:sp>
        <p:nvSpPr>
          <p:cNvPr id="7" name="PlaceHolder 6"/>
          <p:cNvSpPr>
            <a:spLocks noGrp="1"/>
          </p:cNvSpPr>
          <p:nvPr>
            <p:ph type="sldNum" idx="32"/>
          </p:nvPr>
        </p:nvSpPr>
        <p:spPr/>
        <p:txBody>
          <a:bodyPr/>
          <a:lstStyle/>
          <a:p>
            <a:fld id="{72D2990E-4459-4141-8710-D5EA0692A19F}" type="slidenum">
              <a:t>‹№›</a:t>
            </a:fld>
            <a:endParaRPr/>
          </a:p>
        </p:txBody>
      </p:sp>
      <p:sp>
        <p:nvSpPr>
          <p:cNvPr id="8" name="PlaceHolder 7"/>
          <p:cNvSpPr>
            <a:spLocks noGrp="1"/>
          </p:cNvSpPr>
          <p:nvPr>
            <p:ph type="dt" idx="33"/>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Content and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uk-UA" sz="4400" b="0" strike="noStrike" spc="-1">
              <a:solidFill>
                <a:srgbClr val="000000"/>
              </a:solidFill>
              <a:latin typeface="Arial"/>
            </a:endParaRPr>
          </a:p>
        </p:txBody>
      </p:sp>
      <p:sp>
        <p:nvSpPr>
          <p:cNvPr id="97"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spcBef>
                <a:spcPts val="1417"/>
              </a:spcBef>
              <a:buNone/>
            </a:pPr>
            <a:endParaRPr lang="uk-UA" sz="3200" b="0" strike="noStrike" spc="-1">
              <a:solidFill>
                <a:srgbClr val="000000"/>
              </a:solidFill>
              <a:latin typeface="Arial"/>
            </a:endParaRPr>
          </a:p>
        </p:txBody>
      </p:sp>
      <p:sp>
        <p:nvSpPr>
          <p:cNvPr id="98"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uk-UA" sz="3200" b="0" strike="noStrike" spc="-1">
              <a:solidFill>
                <a:srgbClr val="000000"/>
              </a:solidFill>
              <a:latin typeface="Arial"/>
            </a:endParaRPr>
          </a:p>
        </p:txBody>
      </p:sp>
      <p:sp>
        <p:nvSpPr>
          <p:cNvPr id="99"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spcBef>
                <a:spcPts val="1417"/>
              </a:spcBef>
              <a:buNone/>
            </a:pPr>
            <a:endParaRPr lang="uk-UA" sz="3200" b="0" strike="noStrike" spc="-1">
              <a:solidFill>
                <a:srgbClr val="000000"/>
              </a:solidFill>
              <a:latin typeface="Arial"/>
            </a:endParaRPr>
          </a:p>
        </p:txBody>
      </p:sp>
      <p:sp>
        <p:nvSpPr>
          <p:cNvPr id="6" name="PlaceHolder 5"/>
          <p:cNvSpPr>
            <a:spLocks noGrp="1"/>
          </p:cNvSpPr>
          <p:nvPr>
            <p:ph type="ftr" idx="34"/>
          </p:nvPr>
        </p:nvSpPr>
        <p:spPr/>
        <p:txBody>
          <a:bodyPr/>
          <a:lstStyle/>
          <a:p>
            <a:r>
              <a:t>Footer</a:t>
            </a:r>
          </a:p>
        </p:txBody>
      </p:sp>
      <p:sp>
        <p:nvSpPr>
          <p:cNvPr id="7" name="PlaceHolder 6"/>
          <p:cNvSpPr>
            <a:spLocks noGrp="1"/>
          </p:cNvSpPr>
          <p:nvPr>
            <p:ph type="sldNum" idx="35"/>
          </p:nvPr>
        </p:nvSpPr>
        <p:spPr/>
        <p:txBody>
          <a:bodyPr/>
          <a:lstStyle/>
          <a:p>
            <a:fld id="{D6AAE8BD-7226-48B4-B0FA-94ED62974C7A}" type="slidenum">
              <a:t>‹№›</a:t>
            </a:fld>
            <a:endParaRPr/>
          </a:p>
        </p:txBody>
      </p:sp>
      <p:sp>
        <p:nvSpPr>
          <p:cNvPr id="8" name="PlaceHolder 7"/>
          <p:cNvSpPr>
            <a:spLocks noGrp="1"/>
          </p:cNvSpPr>
          <p:nvPr>
            <p:ph type="dt" idx="36"/>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reserve="1">
  <p:cSld name="Звичайний">
    <p:spTree>
      <p:nvGrpSpPr>
        <p:cNvPr id="1" name=""/>
        <p:cNvGrpSpPr/>
        <p:nvPr/>
      </p:nvGrpSpPr>
      <p:grpSpPr>
        <a:xfrm>
          <a:off x="0" y="0"/>
          <a:ext cx="0" cy="0"/>
          <a:chOff x="0" y="0"/>
          <a:chExt cx="0" cy="0"/>
        </a:xfrm>
      </p:grpSpPr>
      <p:sp>
        <p:nvSpPr>
          <p:cNvPr id="10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uk-UA" sz="4400" b="0" strike="noStrike" spc="-1">
              <a:solidFill>
                <a:srgbClr val="000000"/>
              </a:solidFill>
              <a:latin typeface="Arial"/>
            </a:endParaRPr>
          </a:p>
        </p:txBody>
      </p:sp>
      <p:sp>
        <p:nvSpPr>
          <p:cNvPr id="108"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uk-UA" sz="3200" b="0" strike="noStrike" spc="-1">
              <a:solidFill>
                <a:srgbClr val="000000"/>
              </a:solidFill>
              <a:latin typeface="Arial"/>
            </a:endParaRPr>
          </a:p>
        </p:txBody>
      </p:sp>
      <p:sp>
        <p:nvSpPr>
          <p:cNvPr id="109"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uk-UA" sz="3200" b="0" strike="noStrike" spc="-1">
              <a:solidFill>
                <a:srgbClr val="000000"/>
              </a:solidFill>
              <a:latin typeface="Arial"/>
            </a:endParaRPr>
          </a:p>
        </p:txBody>
      </p:sp>
      <p:sp>
        <p:nvSpPr>
          <p:cNvPr id="110"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spcBef>
                <a:spcPts val="1417"/>
              </a:spcBef>
              <a:buNone/>
            </a:pPr>
            <a:endParaRPr lang="uk-UA" sz="3200" b="0" strike="noStrike" spc="-1">
              <a:solidFill>
                <a:srgbClr val="000000"/>
              </a:solidFill>
              <a:latin typeface="Arial"/>
            </a:endParaRPr>
          </a:p>
        </p:txBody>
      </p:sp>
      <p:sp>
        <p:nvSpPr>
          <p:cNvPr id="6" name="PlaceHolder 5"/>
          <p:cNvSpPr>
            <a:spLocks noGrp="1"/>
          </p:cNvSpPr>
          <p:nvPr>
            <p:ph type="ftr" idx="37"/>
          </p:nvPr>
        </p:nvSpPr>
        <p:spPr/>
        <p:txBody>
          <a:bodyPr/>
          <a:lstStyle/>
          <a:p>
            <a:r>
              <a:t>Footer</a:t>
            </a:r>
          </a:p>
        </p:txBody>
      </p:sp>
      <p:sp>
        <p:nvSpPr>
          <p:cNvPr id="7" name="PlaceHolder 6"/>
          <p:cNvSpPr>
            <a:spLocks noGrp="1"/>
          </p:cNvSpPr>
          <p:nvPr>
            <p:ph type="sldNum" idx="38"/>
          </p:nvPr>
        </p:nvSpPr>
        <p:spPr/>
        <p:txBody>
          <a:bodyPr/>
          <a:lstStyle/>
          <a:p>
            <a:fld id="{6C8EA6C1-8BE6-4F57-BA4B-9328EB1CA558}" type="slidenum">
              <a:t>‹№›</a:t>
            </a:fld>
            <a:endParaRPr/>
          </a:p>
        </p:txBody>
      </p:sp>
      <p:sp>
        <p:nvSpPr>
          <p:cNvPr id="8" name="PlaceHolder 7"/>
          <p:cNvSpPr>
            <a:spLocks noGrp="1"/>
          </p:cNvSpPr>
          <p:nvPr>
            <p:ph type="dt" idx="39"/>
          </p:nvPr>
        </p:nvSpPr>
        <p:spPr/>
        <p:txBody>
          <a:body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reserve="1">
  <p:cSld name="Звичайний 1">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uk-UA" sz="4400" b="0" strike="noStrike" spc="-1">
              <a:solidFill>
                <a:srgbClr val="000000"/>
              </a:solidFill>
              <a:latin typeface="Arial"/>
            </a:endParaRPr>
          </a:p>
        </p:txBody>
      </p:sp>
      <p:sp>
        <p:nvSpPr>
          <p:cNvPr id="118"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indent="0">
              <a:spcBef>
                <a:spcPts val="1417"/>
              </a:spcBef>
              <a:buNone/>
            </a:pPr>
            <a:endParaRPr lang="uk-UA" sz="3200" b="0" strike="noStrike" spc="-1">
              <a:solidFill>
                <a:srgbClr val="000000"/>
              </a:solidFill>
              <a:latin typeface="Arial"/>
            </a:endParaRPr>
          </a:p>
        </p:txBody>
      </p:sp>
      <p:sp>
        <p:nvSpPr>
          <p:cNvPr id="119"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spcBef>
                <a:spcPts val="1417"/>
              </a:spcBef>
              <a:buNone/>
            </a:pPr>
            <a:endParaRPr lang="uk-UA" sz="3200" b="0" strike="noStrike" spc="-1">
              <a:solidFill>
                <a:srgbClr val="000000"/>
              </a:solidFill>
              <a:latin typeface="Arial"/>
            </a:endParaRPr>
          </a:p>
        </p:txBody>
      </p:sp>
      <p:sp>
        <p:nvSpPr>
          <p:cNvPr id="5" name="PlaceHolder 4"/>
          <p:cNvSpPr>
            <a:spLocks noGrp="1"/>
          </p:cNvSpPr>
          <p:nvPr>
            <p:ph type="ftr" idx="40"/>
          </p:nvPr>
        </p:nvSpPr>
        <p:spPr/>
        <p:txBody>
          <a:bodyPr/>
          <a:lstStyle/>
          <a:p>
            <a:r>
              <a:t>Footer</a:t>
            </a:r>
          </a:p>
        </p:txBody>
      </p:sp>
      <p:sp>
        <p:nvSpPr>
          <p:cNvPr id="6" name="PlaceHolder 5"/>
          <p:cNvSpPr>
            <a:spLocks noGrp="1"/>
          </p:cNvSpPr>
          <p:nvPr>
            <p:ph type="sldNum" idx="41"/>
          </p:nvPr>
        </p:nvSpPr>
        <p:spPr/>
        <p:txBody>
          <a:bodyPr/>
          <a:lstStyle/>
          <a:p>
            <a:fld id="{3C2BAC80-2226-4A4F-8FE9-6740E01852B1}" type="slidenum">
              <a:t>‹№›</a:t>
            </a:fld>
            <a:endParaRPr/>
          </a:p>
        </p:txBody>
      </p:sp>
      <p:sp>
        <p:nvSpPr>
          <p:cNvPr id="7" name="PlaceHolder 6"/>
          <p:cNvSpPr>
            <a:spLocks noGrp="1"/>
          </p:cNvSpPr>
          <p:nvPr>
            <p:ph type="dt" idx="42"/>
          </p:nvPr>
        </p:nvSpPr>
        <p:spPr/>
        <p:txBody>
          <a:body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Звичайний 2">
    <p:spTree>
      <p:nvGrpSpPr>
        <p:cNvPr id="1" name=""/>
        <p:cNvGrpSpPr/>
        <p:nvPr/>
      </p:nvGrpSpPr>
      <p:grpSpPr>
        <a:xfrm>
          <a:off x="0" y="0"/>
          <a:ext cx="0" cy="0"/>
          <a:chOff x="0" y="0"/>
          <a:chExt cx="0" cy="0"/>
        </a:xfrm>
      </p:grpSpPr>
      <p:sp>
        <p:nvSpPr>
          <p:cNvPr id="12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uk-UA" sz="4400" b="0" strike="noStrike" spc="-1">
              <a:solidFill>
                <a:srgbClr val="000000"/>
              </a:solidFill>
              <a:latin typeface="Arial"/>
            </a:endParaRPr>
          </a:p>
        </p:txBody>
      </p:sp>
      <p:sp>
        <p:nvSpPr>
          <p:cNvPr id="129"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uk-UA" sz="3200" b="0" strike="noStrike" spc="-1">
              <a:solidFill>
                <a:srgbClr val="000000"/>
              </a:solidFill>
              <a:latin typeface="Arial"/>
            </a:endParaRPr>
          </a:p>
        </p:txBody>
      </p:sp>
      <p:sp>
        <p:nvSpPr>
          <p:cNvPr id="130"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uk-UA" sz="3200" b="0" strike="noStrike" spc="-1">
              <a:solidFill>
                <a:srgbClr val="000000"/>
              </a:solidFill>
              <a:latin typeface="Arial"/>
            </a:endParaRPr>
          </a:p>
        </p:txBody>
      </p:sp>
      <p:sp>
        <p:nvSpPr>
          <p:cNvPr id="131"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spcBef>
                <a:spcPts val="1417"/>
              </a:spcBef>
              <a:buNone/>
            </a:pPr>
            <a:endParaRPr lang="uk-UA" sz="3200" b="0" strike="noStrike" spc="-1">
              <a:solidFill>
                <a:srgbClr val="000000"/>
              </a:solidFill>
              <a:latin typeface="Arial"/>
            </a:endParaRPr>
          </a:p>
        </p:txBody>
      </p:sp>
      <p:sp>
        <p:nvSpPr>
          <p:cNvPr id="132"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spcBef>
                <a:spcPts val="1417"/>
              </a:spcBef>
              <a:buNone/>
            </a:pPr>
            <a:endParaRPr lang="uk-UA" sz="3200" b="0" strike="noStrike" spc="-1">
              <a:solidFill>
                <a:srgbClr val="000000"/>
              </a:solidFill>
              <a:latin typeface="Arial"/>
            </a:endParaRPr>
          </a:p>
        </p:txBody>
      </p:sp>
      <p:sp>
        <p:nvSpPr>
          <p:cNvPr id="7" name="PlaceHolder 6"/>
          <p:cNvSpPr>
            <a:spLocks noGrp="1"/>
          </p:cNvSpPr>
          <p:nvPr>
            <p:ph type="ftr" idx="43"/>
          </p:nvPr>
        </p:nvSpPr>
        <p:spPr/>
        <p:txBody>
          <a:bodyPr/>
          <a:lstStyle/>
          <a:p>
            <a:r>
              <a:t>Footer</a:t>
            </a:r>
          </a:p>
        </p:txBody>
      </p:sp>
      <p:sp>
        <p:nvSpPr>
          <p:cNvPr id="8" name="PlaceHolder 7"/>
          <p:cNvSpPr>
            <a:spLocks noGrp="1"/>
          </p:cNvSpPr>
          <p:nvPr>
            <p:ph type="sldNum" idx="44"/>
          </p:nvPr>
        </p:nvSpPr>
        <p:spPr/>
        <p:txBody>
          <a:bodyPr/>
          <a:lstStyle/>
          <a:p>
            <a:fld id="{6981C524-DA1A-416A-A93F-F44BC6B31626}" type="slidenum">
              <a:t>‹№›</a:t>
            </a:fld>
            <a:endParaRPr/>
          </a:p>
        </p:txBody>
      </p:sp>
      <p:sp>
        <p:nvSpPr>
          <p:cNvPr id="9" name="PlaceHolder 8"/>
          <p:cNvSpPr>
            <a:spLocks noGrp="1"/>
          </p:cNvSpPr>
          <p:nvPr>
            <p:ph type="dt" idx="45"/>
          </p:nvPr>
        </p:nvSpPr>
        <p:spPr/>
        <p:txBody>
          <a:body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Звичайний 3">
    <p:spTree>
      <p:nvGrpSpPr>
        <p:cNvPr id="1" name=""/>
        <p:cNvGrpSpPr/>
        <p:nvPr/>
      </p:nvGrpSpPr>
      <p:grpSpPr>
        <a:xfrm>
          <a:off x="0" y="0"/>
          <a:ext cx="0" cy="0"/>
          <a:chOff x="0" y="0"/>
          <a:chExt cx="0" cy="0"/>
        </a:xfrm>
      </p:grpSpPr>
      <p:sp>
        <p:nvSpPr>
          <p:cNvPr id="2" name="PlaceHolder 1"/>
          <p:cNvSpPr>
            <a:spLocks noGrp="1"/>
          </p:cNvSpPr>
          <p:nvPr>
            <p:ph type="ftr" idx="46"/>
          </p:nvPr>
        </p:nvSpPr>
        <p:spPr/>
        <p:txBody>
          <a:bodyPr/>
          <a:lstStyle/>
          <a:p>
            <a:r>
              <a:t>Footer</a:t>
            </a:r>
          </a:p>
        </p:txBody>
      </p:sp>
      <p:sp>
        <p:nvSpPr>
          <p:cNvPr id="3" name="PlaceHolder 2"/>
          <p:cNvSpPr>
            <a:spLocks noGrp="1"/>
          </p:cNvSpPr>
          <p:nvPr>
            <p:ph type="sldNum" idx="47"/>
          </p:nvPr>
        </p:nvSpPr>
        <p:spPr/>
        <p:txBody>
          <a:bodyPr/>
          <a:lstStyle/>
          <a:p>
            <a:fld id="{FACA840E-90C0-4E98-95C2-23E614728C2E}" type="slidenum">
              <a:t>‹№›</a:t>
            </a:fld>
            <a:endParaRPr/>
          </a:p>
        </p:txBody>
      </p:sp>
      <p:sp>
        <p:nvSpPr>
          <p:cNvPr id="4" name="PlaceHolder 3"/>
          <p:cNvSpPr>
            <a:spLocks noGrp="1"/>
          </p:cNvSpPr>
          <p:nvPr>
            <p:ph type="dt" idx="48"/>
          </p:nvPr>
        </p:nvSpPr>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Звичайний 4">
    <p:spTree>
      <p:nvGrpSpPr>
        <p:cNvPr id="1" name=""/>
        <p:cNvGrpSpPr/>
        <p:nvPr/>
      </p:nvGrpSpPr>
      <p:grpSpPr>
        <a:xfrm>
          <a:off x="0" y="0"/>
          <a:ext cx="0" cy="0"/>
          <a:chOff x="0" y="0"/>
          <a:chExt cx="0" cy="0"/>
        </a:xfrm>
      </p:grpSpPr>
      <p:sp>
        <p:nvSpPr>
          <p:cNvPr id="2" name="PlaceHolder 1"/>
          <p:cNvSpPr>
            <a:spLocks noGrp="1"/>
          </p:cNvSpPr>
          <p:nvPr>
            <p:ph type="ftr" idx="49"/>
          </p:nvPr>
        </p:nvSpPr>
        <p:spPr/>
        <p:txBody>
          <a:bodyPr/>
          <a:lstStyle/>
          <a:p>
            <a:r>
              <a:t>Footer</a:t>
            </a:r>
          </a:p>
        </p:txBody>
      </p:sp>
      <p:sp>
        <p:nvSpPr>
          <p:cNvPr id="3" name="PlaceHolder 2"/>
          <p:cNvSpPr>
            <a:spLocks noGrp="1"/>
          </p:cNvSpPr>
          <p:nvPr>
            <p:ph type="sldNum" idx="50"/>
          </p:nvPr>
        </p:nvSpPr>
        <p:spPr/>
        <p:txBody>
          <a:bodyPr/>
          <a:lstStyle/>
          <a:p>
            <a:fld id="{4A189D07-A0CF-406D-878E-6D8E9DC07375}" type="slidenum">
              <a:t>‹№›</a:t>
            </a:fld>
            <a:endParaRPr/>
          </a:p>
        </p:txBody>
      </p:sp>
      <p:sp>
        <p:nvSpPr>
          <p:cNvPr id="4" name="PlaceHolder 3"/>
          <p:cNvSpPr>
            <a:spLocks noGrp="1"/>
          </p:cNvSpPr>
          <p:nvPr>
            <p:ph type="dt" idx="51"/>
          </p:nvPr>
        </p:nvSpPr>
        <p:spPr/>
        <p:txBody>
          <a:body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reserve="1">
  <p:cSld name="Звичайний 5">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uk-UA" sz="4400" b="0" strike="noStrike" spc="-1">
              <a:solidFill>
                <a:srgbClr val="000000"/>
              </a:solidFill>
              <a:latin typeface="Arial"/>
            </a:endParaRPr>
          </a:p>
        </p:txBody>
      </p:sp>
      <p:sp>
        <p:nvSpPr>
          <p:cNvPr id="153"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spcBef>
                <a:spcPts val="1417"/>
              </a:spcBef>
              <a:buNone/>
            </a:pPr>
            <a:endParaRPr lang="uk-UA" sz="3200" b="0" strike="noStrike" spc="-1">
              <a:solidFill>
                <a:srgbClr val="000000"/>
              </a:solidFill>
              <a:latin typeface="Arial"/>
            </a:endParaRPr>
          </a:p>
        </p:txBody>
      </p:sp>
      <p:sp>
        <p:nvSpPr>
          <p:cNvPr id="4" name="PlaceHolder 3"/>
          <p:cNvSpPr>
            <a:spLocks noGrp="1"/>
          </p:cNvSpPr>
          <p:nvPr>
            <p:ph type="ftr" idx="52"/>
          </p:nvPr>
        </p:nvSpPr>
        <p:spPr/>
        <p:txBody>
          <a:bodyPr/>
          <a:lstStyle/>
          <a:p>
            <a:r>
              <a:t>Footer</a:t>
            </a:r>
          </a:p>
        </p:txBody>
      </p:sp>
      <p:sp>
        <p:nvSpPr>
          <p:cNvPr id="5" name="PlaceHolder 4"/>
          <p:cNvSpPr>
            <a:spLocks noGrp="1"/>
          </p:cNvSpPr>
          <p:nvPr>
            <p:ph type="sldNum" idx="53"/>
          </p:nvPr>
        </p:nvSpPr>
        <p:spPr/>
        <p:txBody>
          <a:bodyPr/>
          <a:lstStyle/>
          <a:p>
            <a:fld id="{BF16832F-5CFA-4A88-8C84-5185B8B59355}" type="slidenum">
              <a:t>‹№›</a:t>
            </a:fld>
            <a:endParaRPr/>
          </a:p>
        </p:txBody>
      </p:sp>
      <p:sp>
        <p:nvSpPr>
          <p:cNvPr id="6" name="PlaceHolder 5"/>
          <p:cNvSpPr>
            <a:spLocks noGrp="1"/>
          </p:cNvSpPr>
          <p:nvPr>
            <p:ph type="dt" idx="54"/>
          </p:nvPr>
        </p:nvSpPr>
        <p:spPr/>
        <p:txBody>
          <a:body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Звичайний 6">
    <p:spTree>
      <p:nvGrpSpPr>
        <p:cNvPr id="1" name=""/>
        <p:cNvGrpSpPr/>
        <p:nvPr/>
      </p:nvGrpSpPr>
      <p:grpSpPr>
        <a:xfrm>
          <a:off x="0" y="0"/>
          <a:ext cx="0" cy="0"/>
          <a:chOff x="0" y="0"/>
          <a:chExt cx="0" cy="0"/>
        </a:xfrm>
      </p:grpSpPr>
      <p:sp>
        <p:nvSpPr>
          <p:cNvPr id="15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uk-UA" sz="4400" b="0" strike="noStrike" spc="-1">
              <a:solidFill>
                <a:srgbClr val="000000"/>
              </a:solidFill>
              <a:latin typeface="Arial"/>
            </a:endParaRPr>
          </a:p>
        </p:txBody>
      </p:sp>
      <p:sp>
        <p:nvSpPr>
          <p:cNvPr id="160"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spcBef>
                <a:spcPts val="1417"/>
              </a:spcBef>
              <a:buNone/>
            </a:pPr>
            <a:endParaRPr lang="uk-UA" sz="3200" b="0" strike="noStrike" spc="-1">
              <a:solidFill>
                <a:srgbClr val="000000"/>
              </a:solidFill>
              <a:latin typeface="Arial"/>
            </a:endParaRPr>
          </a:p>
        </p:txBody>
      </p:sp>
      <p:sp>
        <p:nvSpPr>
          <p:cNvPr id="4" name="PlaceHolder 3"/>
          <p:cNvSpPr>
            <a:spLocks noGrp="1"/>
          </p:cNvSpPr>
          <p:nvPr>
            <p:ph type="ftr" idx="55"/>
          </p:nvPr>
        </p:nvSpPr>
        <p:spPr/>
        <p:txBody>
          <a:bodyPr/>
          <a:lstStyle/>
          <a:p>
            <a:r>
              <a:t>Footer</a:t>
            </a:r>
          </a:p>
        </p:txBody>
      </p:sp>
      <p:sp>
        <p:nvSpPr>
          <p:cNvPr id="5" name="PlaceHolder 4"/>
          <p:cNvSpPr>
            <a:spLocks noGrp="1"/>
          </p:cNvSpPr>
          <p:nvPr>
            <p:ph type="sldNum" idx="56"/>
          </p:nvPr>
        </p:nvSpPr>
        <p:spPr/>
        <p:txBody>
          <a:bodyPr/>
          <a:lstStyle/>
          <a:p>
            <a:fld id="{DE38D731-9300-466D-8CDD-0DA5429D0F65}" type="slidenum">
              <a:t>‹№›</a:t>
            </a:fld>
            <a:endParaRPr/>
          </a:p>
        </p:txBody>
      </p:sp>
      <p:sp>
        <p:nvSpPr>
          <p:cNvPr id="6" name="PlaceHolder 5"/>
          <p:cNvSpPr>
            <a:spLocks noGrp="1"/>
          </p:cNvSpPr>
          <p:nvPr>
            <p:ph type="dt" idx="57"/>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uk-UA" sz="4400" b="0" strike="noStrike" spc="-1">
              <a:solidFill>
                <a:srgbClr val="000000"/>
              </a:solidFill>
              <a:latin typeface="Arial"/>
            </a:endParaRPr>
          </a:p>
        </p:txBody>
      </p:sp>
      <p:sp>
        <p:nvSpPr>
          <p:cNvPr id="18"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indent="0">
              <a:spcBef>
                <a:spcPts val="1417"/>
              </a:spcBef>
              <a:buNone/>
            </a:pPr>
            <a:endParaRPr lang="uk-UA" sz="3200" b="0" strike="noStrike" spc="-1">
              <a:solidFill>
                <a:srgbClr val="000000"/>
              </a:solidFill>
              <a:latin typeface="Arial"/>
            </a:endParaRPr>
          </a:p>
        </p:txBody>
      </p:sp>
      <p:sp>
        <p:nvSpPr>
          <p:cNvPr id="19"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spcBef>
                <a:spcPts val="1417"/>
              </a:spcBef>
              <a:buNone/>
            </a:pPr>
            <a:endParaRPr lang="uk-UA" sz="3200" b="0" strike="noStrike" spc="-1">
              <a:solidFill>
                <a:srgbClr val="000000"/>
              </a:solidFill>
              <a:latin typeface="Arial"/>
            </a:endParaRPr>
          </a:p>
        </p:txBody>
      </p:sp>
      <p:sp>
        <p:nvSpPr>
          <p:cNvPr id="5" name="PlaceHolder 4"/>
          <p:cNvSpPr>
            <a:spLocks noGrp="1"/>
          </p:cNvSpPr>
          <p:nvPr>
            <p:ph type="ftr" idx="4"/>
          </p:nvPr>
        </p:nvSpPr>
        <p:spPr/>
        <p:txBody>
          <a:bodyPr/>
          <a:lstStyle/>
          <a:p>
            <a:r>
              <a:t>Footer</a:t>
            </a:r>
          </a:p>
        </p:txBody>
      </p:sp>
      <p:sp>
        <p:nvSpPr>
          <p:cNvPr id="6" name="PlaceHolder 5"/>
          <p:cNvSpPr>
            <a:spLocks noGrp="1"/>
          </p:cNvSpPr>
          <p:nvPr>
            <p:ph type="sldNum" idx="5"/>
          </p:nvPr>
        </p:nvSpPr>
        <p:spPr/>
        <p:txBody>
          <a:bodyPr/>
          <a:lstStyle/>
          <a:p>
            <a:fld id="{C7F38F89-B4EE-4B11-9B19-9DB2D88EBE67}" type="slidenum">
              <a:t>‹№›</a:t>
            </a:fld>
            <a:endParaRPr/>
          </a:p>
        </p:txBody>
      </p:sp>
      <p:sp>
        <p:nvSpPr>
          <p:cNvPr id="7" name="PlaceHolder 6"/>
          <p:cNvSpPr>
            <a:spLocks noGrp="1"/>
          </p:cNvSpPr>
          <p:nvPr>
            <p:ph type="dt" idx="6"/>
          </p:nvPr>
        </p:nvSpPr>
        <p:spPr/>
        <p:txBody>
          <a:body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Звичайний 7">
    <p:spTree>
      <p:nvGrpSpPr>
        <p:cNvPr id="1" name=""/>
        <p:cNvGrpSpPr/>
        <p:nvPr/>
      </p:nvGrpSpPr>
      <p:grpSpPr>
        <a:xfrm>
          <a:off x="0" y="0"/>
          <a:ext cx="0" cy="0"/>
          <a:chOff x="0" y="0"/>
          <a:chExt cx="0" cy="0"/>
        </a:xfrm>
      </p:grpSpPr>
      <p:sp>
        <p:nvSpPr>
          <p:cNvPr id="16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uk-UA" sz="4400" b="0" strike="noStrike" spc="-1">
              <a:solidFill>
                <a:srgbClr val="000000"/>
              </a:solidFill>
              <a:latin typeface="Arial"/>
            </a:endParaRPr>
          </a:p>
        </p:txBody>
      </p:sp>
      <p:sp>
        <p:nvSpPr>
          <p:cNvPr id="168"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spcBef>
                <a:spcPts val="1417"/>
              </a:spcBef>
              <a:buNone/>
            </a:pPr>
            <a:endParaRPr lang="uk-UA" sz="3200" b="0" strike="noStrike" spc="-1">
              <a:solidFill>
                <a:srgbClr val="000000"/>
              </a:solidFill>
              <a:latin typeface="Arial"/>
            </a:endParaRPr>
          </a:p>
        </p:txBody>
      </p:sp>
      <p:sp>
        <p:nvSpPr>
          <p:cNvPr id="169"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spcBef>
                <a:spcPts val="1417"/>
              </a:spcBef>
              <a:buNone/>
            </a:pPr>
            <a:endParaRPr lang="uk-UA" sz="3200" b="0" strike="noStrike" spc="-1">
              <a:solidFill>
                <a:srgbClr val="000000"/>
              </a:solidFill>
              <a:latin typeface="Arial"/>
            </a:endParaRPr>
          </a:p>
        </p:txBody>
      </p:sp>
      <p:sp>
        <p:nvSpPr>
          <p:cNvPr id="5" name="PlaceHolder 4"/>
          <p:cNvSpPr>
            <a:spLocks noGrp="1"/>
          </p:cNvSpPr>
          <p:nvPr>
            <p:ph type="ftr" idx="58"/>
          </p:nvPr>
        </p:nvSpPr>
        <p:spPr/>
        <p:txBody>
          <a:bodyPr/>
          <a:lstStyle/>
          <a:p>
            <a:r>
              <a:t>Footer</a:t>
            </a:r>
          </a:p>
        </p:txBody>
      </p:sp>
      <p:sp>
        <p:nvSpPr>
          <p:cNvPr id="6" name="PlaceHolder 5"/>
          <p:cNvSpPr>
            <a:spLocks noGrp="1"/>
          </p:cNvSpPr>
          <p:nvPr>
            <p:ph type="sldNum" idx="59"/>
          </p:nvPr>
        </p:nvSpPr>
        <p:spPr/>
        <p:txBody>
          <a:bodyPr/>
          <a:lstStyle/>
          <a:p>
            <a:fld id="{EB51A09B-EA09-4795-9DE2-81A6A8ED8E6F}" type="slidenum">
              <a:t>‹№›</a:t>
            </a:fld>
            <a:endParaRPr/>
          </a:p>
        </p:txBody>
      </p:sp>
      <p:sp>
        <p:nvSpPr>
          <p:cNvPr id="7" name="PlaceHolder 6"/>
          <p:cNvSpPr>
            <a:spLocks noGrp="1"/>
          </p:cNvSpPr>
          <p:nvPr>
            <p:ph type="dt" idx="60"/>
          </p:nvPr>
        </p:nvSpPr>
        <p:spPr/>
        <p:txBody>
          <a:body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Звичайний 8">
    <p:spTree>
      <p:nvGrpSpPr>
        <p:cNvPr id="1" name=""/>
        <p:cNvGrpSpPr/>
        <p:nvPr/>
      </p:nvGrpSpPr>
      <p:grpSpPr>
        <a:xfrm>
          <a:off x="0" y="0"/>
          <a:ext cx="0" cy="0"/>
          <a:chOff x="0" y="0"/>
          <a:chExt cx="0" cy="0"/>
        </a:xfrm>
      </p:grpSpPr>
      <p:sp>
        <p:nvSpPr>
          <p:cNvPr id="17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uk-UA" sz="4400" b="0" strike="noStrike" spc="-1">
              <a:solidFill>
                <a:srgbClr val="000000"/>
              </a:solidFill>
              <a:latin typeface="Arial"/>
            </a:endParaRPr>
          </a:p>
        </p:txBody>
      </p:sp>
      <p:sp>
        <p:nvSpPr>
          <p:cNvPr id="3" name="PlaceHolder 2"/>
          <p:cNvSpPr>
            <a:spLocks noGrp="1"/>
          </p:cNvSpPr>
          <p:nvPr>
            <p:ph type="ftr" idx="61"/>
          </p:nvPr>
        </p:nvSpPr>
        <p:spPr/>
        <p:txBody>
          <a:bodyPr/>
          <a:lstStyle/>
          <a:p>
            <a:r>
              <a:t>Footer</a:t>
            </a:r>
          </a:p>
        </p:txBody>
      </p:sp>
      <p:sp>
        <p:nvSpPr>
          <p:cNvPr id="4" name="PlaceHolder 3"/>
          <p:cNvSpPr>
            <a:spLocks noGrp="1"/>
          </p:cNvSpPr>
          <p:nvPr>
            <p:ph type="sldNum" idx="62"/>
          </p:nvPr>
        </p:nvSpPr>
        <p:spPr/>
        <p:txBody>
          <a:bodyPr/>
          <a:lstStyle/>
          <a:p>
            <a:fld id="{9F362DC8-7896-43EE-A656-377A628195F4}" type="slidenum">
              <a:t>‹№›</a:t>
            </a:fld>
            <a:endParaRPr/>
          </a:p>
        </p:txBody>
      </p:sp>
      <p:sp>
        <p:nvSpPr>
          <p:cNvPr id="5" name="PlaceHolder 4"/>
          <p:cNvSpPr>
            <a:spLocks noGrp="1"/>
          </p:cNvSpPr>
          <p:nvPr>
            <p:ph type="dt" idx="63"/>
          </p:nvPr>
        </p:nvSpPr>
        <p:spPr/>
        <p:txBody>
          <a:body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mediaAndTx" preserve="1">
  <p:cSld name="Звичайний 9">
    <p:spTree>
      <p:nvGrpSpPr>
        <p:cNvPr id="1" name=""/>
        <p:cNvGrpSpPr/>
        <p:nvPr/>
      </p:nvGrpSpPr>
      <p:grpSpPr>
        <a:xfrm>
          <a:off x="0" y="0"/>
          <a:ext cx="0" cy="0"/>
          <a:chOff x="0" y="0"/>
          <a:chExt cx="0" cy="0"/>
        </a:xfrm>
      </p:grpSpPr>
      <p:sp>
        <p:nvSpPr>
          <p:cNvPr id="2" name="PlaceHolder 1"/>
          <p:cNvSpPr>
            <a:spLocks noGrp="1"/>
          </p:cNvSpPr>
          <p:nvPr>
            <p:ph type="ftr" idx="64"/>
          </p:nvPr>
        </p:nvSpPr>
        <p:spPr/>
        <p:txBody>
          <a:bodyPr/>
          <a:lstStyle/>
          <a:p>
            <a:r>
              <a:t>Footer</a:t>
            </a:r>
          </a:p>
        </p:txBody>
      </p:sp>
      <p:sp>
        <p:nvSpPr>
          <p:cNvPr id="3" name="PlaceHolder 2"/>
          <p:cNvSpPr>
            <a:spLocks noGrp="1"/>
          </p:cNvSpPr>
          <p:nvPr>
            <p:ph type="sldNum" idx="65"/>
          </p:nvPr>
        </p:nvSpPr>
        <p:spPr/>
        <p:txBody>
          <a:bodyPr/>
          <a:lstStyle/>
          <a:p>
            <a:fld id="{26EE1693-45A3-4EAF-99A1-F87E931B7FCF}" type="slidenum">
              <a:t>‹№›</a:t>
            </a:fld>
            <a:endParaRPr/>
          </a:p>
        </p:txBody>
      </p:sp>
      <p:sp>
        <p:nvSpPr>
          <p:cNvPr id="4" name="PlaceHolder 3"/>
          <p:cNvSpPr>
            <a:spLocks noGrp="1"/>
          </p:cNvSpPr>
          <p:nvPr>
            <p:ph type="dt" idx="66"/>
          </p:nvPr>
        </p:nvSpPr>
        <p:spPr/>
        <p:txBody>
          <a:body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AndTx" preserve="1">
  <p:cSld name="Звичайний 10">
    <p:spTree>
      <p:nvGrpSpPr>
        <p:cNvPr id="1" name=""/>
        <p:cNvGrpSpPr/>
        <p:nvPr/>
      </p:nvGrpSpPr>
      <p:grpSpPr>
        <a:xfrm>
          <a:off x="0" y="0"/>
          <a:ext cx="0" cy="0"/>
          <a:chOff x="0" y="0"/>
          <a:chExt cx="0" cy="0"/>
        </a:xfrm>
      </p:grpSpPr>
      <p:sp>
        <p:nvSpPr>
          <p:cNvPr id="18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uk-UA" sz="4400" b="0" strike="noStrike" spc="-1">
              <a:solidFill>
                <a:srgbClr val="000000"/>
              </a:solidFill>
              <a:latin typeface="Arial"/>
            </a:endParaRPr>
          </a:p>
        </p:txBody>
      </p:sp>
      <p:sp>
        <p:nvSpPr>
          <p:cNvPr id="186"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uk-UA" sz="3200" b="0" strike="noStrike" spc="-1">
              <a:solidFill>
                <a:srgbClr val="000000"/>
              </a:solidFill>
              <a:latin typeface="Arial"/>
            </a:endParaRPr>
          </a:p>
        </p:txBody>
      </p:sp>
      <p:sp>
        <p:nvSpPr>
          <p:cNvPr id="187"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spcBef>
                <a:spcPts val="1417"/>
              </a:spcBef>
              <a:buNone/>
            </a:pPr>
            <a:endParaRPr lang="uk-UA" sz="3200" b="0" strike="noStrike" spc="-1">
              <a:solidFill>
                <a:srgbClr val="000000"/>
              </a:solidFill>
              <a:latin typeface="Arial"/>
            </a:endParaRPr>
          </a:p>
        </p:txBody>
      </p:sp>
      <p:sp>
        <p:nvSpPr>
          <p:cNvPr id="188"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spcBef>
                <a:spcPts val="1417"/>
              </a:spcBef>
              <a:buNone/>
            </a:pPr>
            <a:endParaRPr lang="uk-UA" sz="3200" b="0" strike="noStrike" spc="-1">
              <a:solidFill>
                <a:srgbClr val="000000"/>
              </a:solidFill>
              <a:latin typeface="Arial"/>
            </a:endParaRPr>
          </a:p>
        </p:txBody>
      </p:sp>
      <p:sp>
        <p:nvSpPr>
          <p:cNvPr id="6" name="PlaceHolder 5"/>
          <p:cNvSpPr>
            <a:spLocks noGrp="1"/>
          </p:cNvSpPr>
          <p:nvPr>
            <p:ph type="ftr" idx="67"/>
          </p:nvPr>
        </p:nvSpPr>
        <p:spPr/>
        <p:txBody>
          <a:bodyPr/>
          <a:lstStyle/>
          <a:p>
            <a:r>
              <a:t>Footer</a:t>
            </a:r>
          </a:p>
        </p:txBody>
      </p:sp>
      <p:sp>
        <p:nvSpPr>
          <p:cNvPr id="7" name="PlaceHolder 6"/>
          <p:cNvSpPr>
            <a:spLocks noGrp="1"/>
          </p:cNvSpPr>
          <p:nvPr>
            <p:ph type="sldNum" idx="68"/>
          </p:nvPr>
        </p:nvSpPr>
        <p:spPr/>
        <p:txBody>
          <a:bodyPr/>
          <a:lstStyle/>
          <a:p>
            <a:fld id="{E2C77591-D035-4FC9-8B01-591E2850808A}" type="slidenum">
              <a:t>‹№›</a:t>
            </a:fld>
            <a:endParaRPr/>
          </a:p>
        </p:txBody>
      </p:sp>
      <p:sp>
        <p:nvSpPr>
          <p:cNvPr id="8" name="PlaceHolder 7"/>
          <p:cNvSpPr>
            <a:spLocks noGrp="1"/>
          </p:cNvSpPr>
          <p:nvPr>
            <p:ph type="dt" idx="69"/>
          </p:nvPr>
        </p:nvSpPr>
        <p:spPr/>
        <p:txBody>
          <a:body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Звичайний 11">
    <p:spTree>
      <p:nvGrpSpPr>
        <p:cNvPr id="1" name=""/>
        <p:cNvGrpSpPr/>
        <p:nvPr/>
      </p:nvGrpSpPr>
      <p:grpSpPr>
        <a:xfrm>
          <a:off x="0" y="0"/>
          <a:ext cx="0" cy="0"/>
          <a:chOff x="0" y="0"/>
          <a:chExt cx="0" cy="0"/>
        </a:xfrm>
      </p:grpSpPr>
      <p:sp>
        <p:nvSpPr>
          <p:cNvPr id="19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uk-UA" sz="4400" b="0" strike="noStrike" spc="-1">
              <a:solidFill>
                <a:srgbClr val="000000"/>
              </a:solidFill>
              <a:latin typeface="Arial"/>
            </a:endParaRPr>
          </a:p>
        </p:txBody>
      </p:sp>
      <p:sp>
        <p:nvSpPr>
          <p:cNvPr id="197"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spcBef>
                <a:spcPts val="1417"/>
              </a:spcBef>
              <a:buNone/>
            </a:pPr>
            <a:endParaRPr lang="uk-UA" sz="3200" b="0" strike="noStrike" spc="-1">
              <a:solidFill>
                <a:srgbClr val="000000"/>
              </a:solidFill>
              <a:latin typeface="Arial"/>
            </a:endParaRPr>
          </a:p>
        </p:txBody>
      </p:sp>
      <p:sp>
        <p:nvSpPr>
          <p:cNvPr id="198"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uk-UA" sz="3200" b="0" strike="noStrike" spc="-1">
              <a:solidFill>
                <a:srgbClr val="000000"/>
              </a:solidFill>
              <a:latin typeface="Arial"/>
            </a:endParaRPr>
          </a:p>
        </p:txBody>
      </p:sp>
      <p:sp>
        <p:nvSpPr>
          <p:cNvPr id="199"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spcBef>
                <a:spcPts val="1417"/>
              </a:spcBef>
              <a:buNone/>
            </a:pPr>
            <a:endParaRPr lang="uk-UA" sz="3200" b="0" strike="noStrike" spc="-1">
              <a:solidFill>
                <a:srgbClr val="000000"/>
              </a:solidFill>
              <a:latin typeface="Arial"/>
            </a:endParaRPr>
          </a:p>
        </p:txBody>
      </p:sp>
      <p:sp>
        <p:nvSpPr>
          <p:cNvPr id="6" name="PlaceHolder 5"/>
          <p:cNvSpPr>
            <a:spLocks noGrp="1"/>
          </p:cNvSpPr>
          <p:nvPr>
            <p:ph type="ftr" idx="70"/>
          </p:nvPr>
        </p:nvSpPr>
        <p:spPr/>
        <p:txBody>
          <a:bodyPr/>
          <a:lstStyle/>
          <a:p>
            <a:r>
              <a:t>Footer</a:t>
            </a:r>
          </a:p>
        </p:txBody>
      </p:sp>
      <p:sp>
        <p:nvSpPr>
          <p:cNvPr id="7" name="PlaceHolder 6"/>
          <p:cNvSpPr>
            <a:spLocks noGrp="1"/>
          </p:cNvSpPr>
          <p:nvPr>
            <p:ph type="sldNum" idx="71"/>
          </p:nvPr>
        </p:nvSpPr>
        <p:spPr/>
        <p:txBody>
          <a:bodyPr/>
          <a:lstStyle/>
          <a:p>
            <a:fld id="{02E6BF8E-ADF4-430A-9BDA-3839767794F0}" type="slidenum">
              <a:t>‹№›</a:t>
            </a:fld>
            <a:endParaRPr/>
          </a:p>
        </p:txBody>
      </p:sp>
      <p:sp>
        <p:nvSpPr>
          <p:cNvPr id="8" name="PlaceHolder 7"/>
          <p:cNvSpPr>
            <a:spLocks noGrp="1"/>
          </p:cNvSpPr>
          <p:nvPr>
            <p:ph type="dt" idx="72"/>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uk-UA" sz="4400" b="0" strike="noStrike" spc="-1">
              <a:solidFill>
                <a:srgbClr val="000000"/>
              </a:solidFill>
              <a:latin typeface="Arial"/>
            </a:endParaRPr>
          </a:p>
        </p:txBody>
      </p:sp>
      <p:sp>
        <p:nvSpPr>
          <p:cNvPr id="29"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uk-UA" sz="3200" b="0" strike="noStrike" spc="-1">
              <a:solidFill>
                <a:srgbClr val="000000"/>
              </a:solidFill>
              <a:latin typeface="Arial"/>
            </a:endParaRPr>
          </a:p>
        </p:txBody>
      </p:sp>
      <p:sp>
        <p:nvSpPr>
          <p:cNvPr id="30"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uk-UA" sz="3200" b="0" strike="noStrike" spc="-1">
              <a:solidFill>
                <a:srgbClr val="000000"/>
              </a:solidFill>
              <a:latin typeface="Arial"/>
            </a:endParaRPr>
          </a:p>
        </p:txBody>
      </p:sp>
      <p:sp>
        <p:nvSpPr>
          <p:cNvPr id="31"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spcBef>
                <a:spcPts val="1417"/>
              </a:spcBef>
              <a:buNone/>
            </a:pPr>
            <a:endParaRPr lang="uk-UA" sz="3200" b="0" strike="noStrike" spc="-1">
              <a:solidFill>
                <a:srgbClr val="000000"/>
              </a:solidFill>
              <a:latin typeface="Arial"/>
            </a:endParaRPr>
          </a:p>
        </p:txBody>
      </p:sp>
      <p:sp>
        <p:nvSpPr>
          <p:cNvPr id="32"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spcBef>
                <a:spcPts val="1417"/>
              </a:spcBef>
              <a:buNone/>
            </a:pPr>
            <a:endParaRPr lang="uk-UA" sz="3200" b="0" strike="noStrike" spc="-1">
              <a:solidFill>
                <a:srgbClr val="000000"/>
              </a:solidFill>
              <a:latin typeface="Arial"/>
            </a:endParaRPr>
          </a:p>
        </p:txBody>
      </p:sp>
      <p:sp>
        <p:nvSpPr>
          <p:cNvPr id="7" name="PlaceHolder 6"/>
          <p:cNvSpPr>
            <a:spLocks noGrp="1"/>
          </p:cNvSpPr>
          <p:nvPr>
            <p:ph type="ftr" idx="7"/>
          </p:nvPr>
        </p:nvSpPr>
        <p:spPr/>
        <p:txBody>
          <a:bodyPr/>
          <a:lstStyle/>
          <a:p>
            <a:r>
              <a:t>Footer</a:t>
            </a:r>
          </a:p>
        </p:txBody>
      </p:sp>
      <p:sp>
        <p:nvSpPr>
          <p:cNvPr id="8" name="PlaceHolder 7"/>
          <p:cNvSpPr>
            <a:spLocks noGrp="1"/>
          </p:cNvSpPr>
          <p:nvPr>
            <p:ph type="sldNum" idx="8"/>
          </p:nvPr>
        </p:nvSpPr>
        <p:spPr/>
        <p:txBody>
          <a:bodyPr/>
          <a:lstStyle/>
          <a:p>
            <a:fld id="{805C1735-FCC6-4EF4-B778-530D0D1FD8D7}" type="slidenum">
              <a:t>‹№›</a:t>
            </a:fld>
            <a:endParaRPr/>
          </a:p>
        </p:txBody>
      </p:sp>
      <p:sp>
        <p:nvSpPr>
          <p:cNvPr id="9" name="PlaceHolder 8"/>
          <p:cNvSpPr>
            <a:spLocks noGrp="1"/>
          </p:cNvSpPr>
          <p:nvPr>
            <p:ph type="dt" idx="9"/>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 name="PlaceHolder 1"/>
          <p:cNvSpPr>
            <a:spLocks noGrp="1"/>
          </p:cNvSpPr>
          <p:nvPr>
            <p:ph type="ftr" idx="10"/>
          </p:nvPr>
        </p:nvSpPr>
        <p:spPr/>
        <p:txBody>
          <a:bodyPr/>
          <a:lstStyle/>
          <a:p>
            <a:r>
              <a:t>Footer</a:t>
            </a:r>
          </a:p>
        </p:txBody>
      </p:sp>
      <p:sp>
        <p:nvSpPr>
          <p:cNvPr id="3" name="PlaceHolder 2"/>
          <p:cNvSpPr>
            <a:spLocks noGrp="1"/>
          </p:cNvSpPr>
          <p:nvPr>
            <p:ph type="sldNum" idx="11"/>
          </p:nvPr>
        </p:nvSpPr>
        <p:spPr/>
        <p:txBody>
          <a:bodyPr/>
          <a:lstStyle/>
          <a:p>
            <a:fld id="{867B471D-B5B7-474D-AFC8-E994BC19E42C}" type="slidenum">
              <a:t>‹№›</a:t>
            </a:fld>
            <a:endParaRPr/>
          </a:p>
        </p:txBody>
      </p:sp>
      <p:sp>
        <p:nvSpPr>
          <p:cNvPr id="4" name="PlaceHolder 3"/>
          <p:cNvSpPr>
            <a:spLocks noGrp="1"/>
          </p:cNvSpPr>
          <p:nvPr>
            <p:ph type="dt" idx="12"/>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3"/>
          </p:nvPr>
        </p:nvSpPr>
        <p:spPr/>
        <p:txBody>
          <a:bodyPr/>
          <a:lstStyle/>
          <a:p>
            <a:r>
              <a:t>Footer</a:t>
            </a:r>
          </a:p>
        </p:txBody>
      </p:sp>
      <p:sp>
        <p:nvSpPr>
          <p:cNvPr id="3" name="PlaceHolder 2"/>
          <p:cNvSpPr>
            <a:spLocks noGrp="1"/>
          </p:cNvSpPr>
          <p:nvPr>
            <p:ph type="sldNum" idx="14"/>
          </p:nvPr>
        </p:nvSpPr>
        <p:spPr/>
        <p:txBody>
          <a:bodyPr/>
          <a:lstStyle/>
          <a:p>
            <a:fld id="{559B0C65-2B56-48F6-9588-947C98CE7FE3}" type="slidenum">
              <a:t>‹№›</a:t>
            </a:fld>
            <a:endParaRPr/>
          </a:p>
        </p:txBody>
      </p:sp>
      <p:sp>
        <p:nvSpPr>
          <p:cNvPr id="4" name="PlaceHolder 3"/>
          <p:cNvSpPr>
            <a:spLocks noGrp="1"/>
          </p:cNvSpPr>
          <p:nvPr>
            <p:ph type="dt" idx="15"/>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uk-UA" sz="4400" b="0" strike="noStrike" spc="-1">
              <a:solidFill>
                <a:srgbClr val="000000"/>
              </a:solidFill>
              <a:latin typeface="Arial"/>
            </a:endParaRPr>
          </a:p>
        </p:txBody>
      </p:sp>
      <p:sp>
        <p:nvSpPr>
          <p:cNvPr id="53"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spcBef>
                <a:spcPts val="1417"/>
              </a:spcBef>
              <a:buNone/>
            </a:pPr>
            <a:endParaRPr lang="uk-UA" sz="3200" b="0" strike="noStrike" spc="-1">
              <a:solidFill>
                <a:srgbClr val="000000"/>
              </a:solidFill>
              <a:latin typeface="Arial"/>
            </a:endParaRPr>
          </a:p>
        </p:txBody>
      </p:sp>
      <p:sp>
        <p:nvSpPr>
          <p:cNvPr id="4" name="PlaceHolder 3"/>
          <p:cNvSpPr>
            <a:spLocks noGrp="1"/>
          </p:cNvSpPr>
          <p:nvPr>
            <p:ph type="ftr" idx="16"/>
          </p:nvPr>
        </p:nvSpPr>
        <p:spPr/>
        <p:txBody>
          <a:bodyPr/>
          <a:lstStyle/>
          <a:p>
            <a:r>
              <a:t>Footer</a:t>
            </a:r>
          </a:p>
        </p:txBody>
      </p:sp>
      <p:sp>
        <p:nvSpPr>
          <p:cNvPr id="5" name="PlaceHolder 4"/>
          <p:cNvSpPr>
            <a:spLocks noGrp="1"/>
          </p:cNvSpPr>
          <p:nvPr>
            <p:ph type="sldNum" idx="17"/>
          </p:nvPr>
        </p:nvSpPr>
        <p:spPr/>
        <p:txBody>
          <a:bodyPr/>
          <a:lstStyle/>
          <a:p>
            <a:fld id="{49D5A6B2-A2D1-4A48-8B16-8CFE45DF1685}" type="slidenum">
              <a:t>‹№›</a:t>
            </a:fld>
            <a:endParaRPr/>
          </a:p>
        </p:txBody>
      </p:sp>
      <p:sp>
        <p:nvSpPr>
          <p:cNvPr id="6" name="PlaceHolder 5"/>
          <p:cNvSpPr>
            <a:spLocks noGrp="1"/>
          </p:cNvSpPr>
          <p:nvPr>
            <p:ph type="dt" idx="18"/>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uk-UA" sz="4400" b="0" strike="noStrike" spc="-1">
              <a:solidFill>
                <a:srgbClr val="000000"/>
              </a:solidFill>
              <a:latin typeface="Arial"/>
            </a:endParaRPr>
          </a:p>
        </p:txBody>
      </p:sp>
      <p:sp>
        <p:nvSpPr>
          <p:cNvPr id="60"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spcBef>
                <a:spcPts val="1417"/>
              </a:spcBef>
              <a:buNone/>
            </a:pPr>
            <a:endParaRPr lang="uk-UA" sz="3200" b="0" strike="noStrike" spc="-1">
              <a:solidFill>
                <a:srgbClr val="000000"/>
              </a:solidFill>
              <a:latin typeface="Arial"/>
            </a:endParaRPr>
          </a:p>
        </p:txBody>
      </p:sp>
      <p:sp>
        <p:nvSpPr>
          <p:cNvPr id="4" name="PlaceHolder 3"/>
          <p:cNvSpPr>
            <a:spLocks noGrp="1"/>
          </p:cNvSpPr>
          <p:nvPr>
            <p:ph type="ftr" idx="19"/>
          </p:nvPr>
        </p:nvSpPr>
        <p:spPr/>
        <p:txBody>
          <a:bodyPr/>
          <a:lstStyle/>
          <a:p>
            <a:r>
              <a:t>Footer</a:t>
            </a:r>
          </a:p>
        </p:txBody>
      </p:sp>
      <p:sp>
        <p:nvSpPr>
          <p:cNvPr id="5" name="PlaceHolder 4"/>
          <p:cNvSpPr>
            <a:spLocks noGrp="1"/>
          </p:cNvSpPr>
          <p:nvPr>
            <p:ph type="sldNum" idx="20"/>
          </p:nvPr>
        </p:nvSpPr>
        <p:spPr/>
        <p:txBody>
          <a:bodyPr/>
          <a:lstStyle/>
          <a:p>
            <a:fld id="{FB549EBD-3A16-4DC9-AE94-6F50848D8B87}" type="slidenum">
              <a:t>‹№›</a:t>
            </a:fld>
            <a:endParaRPr/>
          </a:p>
        </p:txBody>
      </p:sp>
      <p:sp>
        <p:nvSpPr>
          <p:cNvPr id="6" name="PlaceHolder 5"/>
          <p:cNvSpPr>
            <a:spLocks noGrp="1"/>
          </p:cNvSpPr>
          <p:nvPr>
            <p:ph type="dt" idx="21"/>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uk-UA" sz="4400" b="0" strike="noStrike" spc="-1">
              <a:solidFill>
                <a:srgbClr val="000000"/>
              </a:solidFill>
              <a:latin typeface="Arial"/>
            </a:endParaRPr>
          </a:p>
        </p:txBody>
      </p:sp>
      <p:sp>
        <p:nvSpPr>
          <p:cNvPr id="68"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spcBef>
                <a:spcPts val="1417"/>
              </a:spcBef>
              <a:buNone/>
            </a:pPr>
            <a:endParaRPr lang="uk-UA" sz="3200" b="0" strike="noStrike" spc="-1">
              <a:solidFill>
                <a:srgbClr val="000000"/>
              </a:solidFill>
              <a:latin typeface="Arial"/>
            </a:endParaRPr>
          </a:p>
        </p:txBody>
      </p:sp>
      <p:sp>
        <p:nvSpPr>
          <p:cNvPr id="69"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spcBef>
                <a:spcPts val="1417"/>
              </a:spcBef>
              <a:buNone/>
            </a:pPr>
            <a:endParaRPr lang="uk-UA" sz="3200" b="0" strike="noStrike" spc="-1">
              <a:solidFill>
                <a:srgbClr val="000000"/>
              </a:solidFill>
              <a:latin typeface="Arial"/>
            </a:endParaRPr>
          </a:p>
        </p:txBody>
      </p:sp>
      <p:sp>
        <p:nvSpPr>
          <p:cNvPr id="5" name="PlaceHolder 4"/>
          <p:cNvSpPr>
            <a:spLocks noGrp="1"/>
          </p:cNvSpPr>
          <p:nvPr>
            <p:ph type="ftr" idx="22"/>
          </p:nvPr>
        </p:nvSpPr>
        <p:spPr/>
        <p:txBody>
          <a:bodyPr/>
          <a:lstStyle/>
          <a:p>
            <a:r>
              <a:t>Footer</a:t>
            </a:r>
          </a:p>
        </p:txBody>
      </p:sp>
      <p:sp>
        <p:nvSpPr>
          <p:cNvPr id="6" name="PlaceHolder 5"/>
          <p:cNvSpPr>
            <a:spLocks noGrp="1"/>
          </p:cNvSpPr>
          <p:nvPr>
            <p:ph type="sldNum" idx="23"/>
          </p:nvPr>
        </p:nvSpPr>
        <p:spPr/>
        <p:txBody>
          <a:bodyPr/>
          <a:lstStyle/>
          <a:p>
            <a:fld id="{89EB50E1-FD0E-4C65-9210-3BC687D3AA64}" type="slidenum">
              <a:t>‹№›</a:t>
            </a:fld>
            <a:endParaRPr/>
          </a:p>
        </p:txBody>
      </p:sp>
      <p:sp>
        <p:nvSpPr>
          <p:cNvPr id="7" name="PlaceHolder 6"/>
          <p:cNvSpPr>
            <a:spLocks noGrp="1"/>
          </p:cNvSpPr>
          <p:nvPr>
            <p:ph type="dt" idx="24"/>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uk-UA" sz="4400" b="0" strike="noStrike" spc="-1">
              <a:solidFill>
                <a:srgbClr val="000000"/>
              </a:solidFill>
              <a:latin typeface="Arial"/>
            </a:endParaRPr>
          </a:p>
        </p:txBody>
      </p:sp>
      <p:sp>
        <p:nvSpPr>
          <p:cNvPr id="3" name="PlaceHolder 2"/>
          <p:cNvSpPr>
            <a:spLocks noGrp="1"/>
          </p:cNvSpPr>
          <p:nvPr>
            <p:ph type="ftr" idx="25"/>
          </p:nvPr>
        </p:nvSpPr>
        <p:spPr/>
        <p:txBody>
          <a:bodyPr/>
          <a:lstStyle/>
          <a:p>
            <a:r>
              <a:t>Footer</a:t>
            </a:r>
          </a:p>
        </p:txBody>
      </p:sp>
      <p:sp>
        <p:nvSpPr>
          <p:cNvPr id="4" name="PlaceHolder 3"/>
          <p:cNvSpPr>
            <a:spLocks noGrp="1"/>
          </p:cNvSpPr>
          <p:nvPr>
            <p:ph type="sldNum" idx="26"/>
          </p:nvPr>
        </p:nvSpPr>
        <p:spPr/>
        <p:txBody>
          <a:bodyPr/>
          <a:lstStyle/>
          <a:p>
            <a:fld id="{8807DF3A-911E-409F-9572-2C03D70524DD}" type="slidenum">
              <a:t>‹№›</a:t>
            </a:fld>
            <a:endParaRPr/>
          </a:p>
        </p:txBody>
      </p:sp>
      <p:sp>
        <p:nvSpPr>
          <p:cNvPr id="5" name="PlaceHolder 4"/>
          <p:cNvSpPr>
            <a:spLocks noGrp="1"/>
          </p:cNvSpPr>
          <p:nvPr>
            <p:ph type="dt" idx="27"/>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3.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14.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15.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16.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17.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18.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1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20.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21.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22.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23.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2080" cy="1144440"/>
          </a:xfrm>
          <a:prstGeom prst="rect">
            <a:avLst/>
          </a:prstGeom>
          <a:noFill/>
          <a:ln w="0">
            <a:noFill/>
          </a:ln>
        </p:spPr>
        <p:txBody>
          <a:bodyPr lIns="0" tIns="0" rIns="0" bIns="0" anchor="ctr">
            <a:noAutofit/>
          </a:bodyPr>
          <a:lstStyle/>
          <a:p>
            <a:pPr indent="0">
              <a:buNone/>
            </a:pPr>
            <a:r>
              <a:rPr lang="uk-UA" sz="1800" b="0" strike="noStrike" spc="-1">
                <a:solidFill>
                  <a:srgbClr val="000000"/>
                </a:solidFill>
                <a:latin typeface="Arial"/>
              </a:rPr>
              <a:t>Для правки тексту заголовка клацніть мишею</a:t>
            </a:r>
          </a:p>
        </p:txBody>
      </p:sp>
      <p:sp>
        <p:nvSpPr>
          <p:cNvPr id="8" name="PlaceHolder 2"/>
          <p:cNvSpPr>
            <a:spLocks noGrp="1"/>
          </p:cNvSpPr>
          <p:nvPr>
            <p:ph type="body"/>
          </p:nvPr>
        </p:nvSpPr>
        <p:spPr>
          <a:xfrm>
            <a:off x="609480" y="1604520"/>
            <a:ext cx="5353920" cy="1896480"/>
          </a:xfrm>
          <a:prstGeom prst="rect">
            <a:avLst/>
          </a:prstGeom>
          <a:noFill/>
          <a:ln w="0">
            <a:noFill/>
          </a:ln>
        </p:spPr>
        <p:txBody>
          <a:bodyPr lIns="0" tIns="0" rIns="0" bIns="0" anchor="t">
            <a:normAutofit fontScale="71666"/>
          </a:bodyPr>
          <a:lstStyle/>
          <a:p>
            <a:pPr marL="432000" indent="-324000">
              <a:spcBef>
                <a:spcPts val="1417"/>
              </a:spcBef>
              <a:buClr>
                <a:srgbClr val="000000"/>
              </a:buClr>
              <a:buSzPct val="45000"/>
              <a:buFont typeface="Wingdings" charset="2"/>
              <a:buChar char=""/>
            </a:pPr>
            <a:r>
              <a:rPr lang="uk-UA" sz="1800" b="0" strike="noStrike" spc="-1">
                <a:solidFill>
                  <a:srgbClr val="000000"/>
                </a:solidFill>
                <a:latin typeface="Arial"/>
              </a:rPr>
              <a:t>Для редагування структури клацніть мишею</a:t>
            </a:r>
          </a:p>
          <a:p>
            <a:pPr marL="864000" lvl="1" indent="-324000">
              <a:spcBef>
                <a:spcPts val="1134"/>
              </a:spcBef>
              <a:buClr>
                <a:srgbClr val="000000"/>
              </a:buClr>
              <a:buSzPct val="75000"/>
              <a:buFont typeface="Symbol" charset="2"/>
              <a:buChar char=""/>
            </a:pPr>
            <a:r>
              <a:rPr lang="uk-UA" sz="1800" b="0" strike="noStrike" spc="-1">
                <a:solidFill>
                  <a:srgbClr val="000000"/>
                </a:solidFill>
                <a:latin typeface="Arial"/>
              </a:rPr>
              <a:t>Другий рівень структури</a:t>
            </a:r>
          </a:p>
          <a:p>
            <a:pPr marL="1296000" lvl="2" indent="-288000">
              <a:spcBef>
                <a:spcPts val="850"/>
              </a:spcBef>
              <a:buClr>
                <a:srgbClr val="000000"/>
              </a:buClr>
              <a:buSzPct val="45000"/>
              <a:buFont typeface="Wingdings" charset="2"/>
              <a:buChar char=""/>
            </a:pPr>
            <a:r>
              <a:rPr lang="uk-UA" sz="1800" b="0" strike="noStrike" spc="-1">
                <a:solidFill>
                  <a:srgbClr val="000000"/>
                </a:solidFill>
                <a:latin typeface="Arial"/>
              </a:rPr>
              <a:t>Третій рівень структури</a:t>
            </a:r>
          </a:p>
          <a:p>
            <a:pPr marL="1728000" lvl="3" indent="-216000">
              <a:spcBef>
                <a:spcPts val="567"/>
              </a:spcBef>
              <a:buClr>
                <a:srgbClr val="000000"/>
              </a:buClr>
              <a:buSzPct val="75000"/>
              <a:buFont typeface="Symbol" charset="2"/>
              <a:buChar char=""/>
            </a:pPr>
            <a:r>
              <a:rPr lang="uk-UA" sz="1800" b="0" strike="noStrike" spc="-1">
                <a:solidFill>
                  <a:srgbClr val="000000"/>
                </a:solidFill>
                <a:latin typeface="Arial"/>
              </a:rPr>
              <a:t>Четвертий рівень структури</a:t>
            </a:r>
          </a:p>
          <a:p>
            <a:pPr marL="2160000" lvl="4" indent="-216000">
              <a:spcBef>
                <a:spcPts val="283"/>
              </a:spcBef>
              <a:buClr>
                <a:srgbClr val="000000"/>
              </a:buClr>
              <a:buSzPct val="45000"/>
              <a:buFont typeface="Wingdings" charset="2"/>
              <a:buChar char=""/>
            </a:pPr>
            <a:r>
              <a:rPr lang="uk-UA" sz="1800" b="0" strike="noStrike" spc="-1">
                <a:solidFill>
                  <a:srgbClr val="000000"/>
                </a:solidFill>
                <a:latin typeface="Arial"/>
              </a:rPr>
              <a:t>П'ятий рівень структури</a:t>
            </a:r>
          </a:p>
          <a:p>
            <a:pPr marL="2592000" lvl="5" indent="-216000">
              <a:spcBef>
                <a:spcPts val="283"/>
              </a:spcBef>
              <a:buClr>
                <a:srgbClr val="000000"/>
              </a:buClr>
              <a:buSzPct val="45000"/>
              <a:buFont typeface="Wingdings" charset="2"/>
              <a:buChar char=""/>
            </a:pPr>
            <a:r>
              <a:rPr lang="uk-UA" sz="1800" b="0" strike="noStrike" spc="-1">
                <a:solidFill>
                  <a:srgbClr val="000000"/>
                </a:solidFill>
                <a:latin typeface="Arial"/>
              </a:rPr>
              <a:t>Шостий рівень структури</a:t>
            </a:r>
          </a:p>
          <a:p>
            <a:pPr marL="3024000" lvl="6" indent="-216000">
              <a:spcBef>
                <a:spcPts val="283"/>
              </a:spcBef>
              <a:buClr>
                <a:srgbClr val="000000"/>
              </a:buClr>
              <a:buSzPct val="45000"/>
              <a:buFont typeface="Wingdings" charset="2"/>
              <a:buChar char=""/>
            </a:pPr>
            <a:r>
              <a:rPr lang="uk-UA" sz="1800" b="0" strike="noStrike" spc="-1">
                <a:solidFill>
                  <a:srgbClr val="000000"/>
                </a:solidFill>
                <a:latin typeface="Arial"/>
              </a:rPr>
              <a:t>Сьомий рівень структури</a:t>
            </a:r>
          </a:p>
        </p:txBody>
      </p:sp>
      <p:sp>
        <p:nvSpPr>
          <p:cNvPr id="2" name="PlaceHolder 3"/>
          <p:cNvSpPr>
            <a:spLocks noGrp="1"/>
          </p:cNvSpPr>
          <p:nvPr>
            <p:ph type="body"/>
          </p:nvPr>
        </p:nvSpPr>
        <p:spPr>
          <a:xfrm>
            <a:off x="6231960" y="1604520"/>
            <a:ext cx="5353920" cy="1896480"/>
          </a:xfrm>
          <a:prstGeom prst="rect">
            <a:avLst/>
          </a:prstGeom>
          <a:noFill/>
          <a:ln w="0">
            <a:noFill/>
          </a:ln>
        </p:spPr>
        <p:txBody>
          <a:bodyPr lIns="0" tIns="0" rIns="0" bIns="0" anchor="t">
            <a:normAutofit fontScale="71666"/>
          </a:bodyPr>
          <a:lstStyle/>
          <a:p>
            <a:pPr marL="432000" indent="-324000">
              <a:spcBef>
                <a:spcPts val="1417"/>
              </a:spcBef>
              <a:buClr>
                <a:srgbClr val="000000"/>
              </a:buClr>
              <a:buSzPct val="45000"/>
              <a:buFont typeface="Wingdings" charset="2"/>
              <a:buChar char=""/>
            </a:pPr>
            <a:r>
              <a:rPr lang="uk-UA" sz="1800" b="0" strike="noStrike" spc="-1">
                <a:solidFill>
                  <a:srgbClr val="000000"/>
                </a:solidFill>
                <a:latin typeface="Arial"/>
              </a:rPr>
              <a:t>Для редагування структури клацніть мишею</a:t>
            </a:r>
          </a:p>
          <a:p>
            <a:pPr marL="864000" lvl="1" indent="-324000">
              <a:spcBef>
                <a:spcPts val="1134"/>
              </a:spcBef>
              <a:buClr>
                <a:srgbClr val="000000"/>
              </a:buClr>
              <a:buSzPct val="75000"/>
              <a:buFont typeface="Symbol" charset="2"/>
              <a:buChar char=""/>
            </a:pPr>
            <a:r>
              <a:rPr lang="uk-UA" sz="1800" b="0" strike="noStrike" spc="-1">
                <a:solidFill>
                  <a:srgbClr val="000000"/>
                </a:solidFill>
                <a:latin typeface="Arial"/>
              </a:rPr>
              <a:t>Другий рівень структури</a:t>
            </a:r>
          </a:p>
          <a:p>
            <a:pPr marL="1296000" lvl="2" indent="-288000">
              <a:spcBef>
                <a:spcPts val="850"/>
              </a:spcBef>
              <a:buClr>
                <a:srgbClr val="000000"/>
              </a:buClr>
              <a:buSzPct val="45000"/>
              <a:buFont typeface="Wingdings" charset="2"/>
              <a:buChar char=""/>
            </a:pPr>
            <a:r>
              <a:rPr lang="uk-UA" sz="1800" b="0" strike="noStrike" spc="-1">
                <a:solidFill>
                  <a:srgbClr val="000000"/>
                </a:solidFill>
                <a:latin typeface="Arial"/>
              </a:rPr>
              <a:t>Третій рівень структури</a:t>
            </a:r>
          </a:p>
          <a:p>
            <a:pPr marL="1728000" lvl="3" indent="-216000">
              <a:spcBef>
                <a:spcPts val="567"/>
              </a:spcBef>
              <a:buClr>
                <a:srgbClr val="000000"/>
              </a:buClr>
              <a:buSzPct val="75000"/>
              <a:buFont typeface="Symbol" charset="2"/>
              <a:buChar char=""/>
            </a:pPr>
            <a:r>
              <a:rPr lang="uk-UA" sz="1800" b="0" strike="noStrike" spc="-1">
                <a:solidFill>
                  <a:srgbClr val="000000"/>
                </a:solidFill>
                <a:latin typeface="Arial"/>
              </a:rPr>
              <a:t>Четвертий рівень структури</a:t>
            </a:r>
          </a:p>
          <a:p>
            <a:pPr marL="2160000" lvl="4" indent="-216000">
              <a:spcBef>
                <a:spcPts val="283"/>
              </a:spcBef>
              <a:buClr>
                <a:srgbClr val="000000"/>
              </a:buClr>
              <a:buSzPct val="45000"/>
              <a:buFont typeface="Wingdings" charset="2"/>
              <a:buChar char=""/>
            </a:pPr>
            <a:r>
              <a:rPr lang="uk-UA" sz="1800" b="0" strike="noStrike" spc="-1">
                <a:solidFill>
                  <a:srgbClr val="000000"/>
                </a:solidFill>
                <a:latin typeface="Arial"/>
              </a:rPr>
              <a:t>П'ятий рівень структури</a:t>
            </a:r>
          </a:p>
          <a:p>
            <a:pPr marL="2592000" lvl="5" indent="-216000">
              <a:spcBef>
                <a:spcPts val="283"/>
              </a:spcBef>
              <a:buClr>
                <a:srgbClr val="000000"/>
              </a:buClr>
              <a:buSzPct val="45000"/>
              <a:buFont typeface="Wingdings" charset="2"/>
              <a:buChar char=""/>
            </a:pPr>
            <a:r>
              <a:rPr lang="uk-UA" sz="1800" b="0" strike="noStrike" spc="-1">
                <a:solidFill>
                  <a:srgbClr val="000000"/>
                </a:solidFill>
                <a:latin typeface="Arial"/>
              </a:rPr>
              <a:t>Шостий рівень структури</a:t>
            </a:r>
          </a:p>
          <a:p>
            <a:pPr marL="3024000" lvl="6" indent="-216000">
              <a:spcBef>
                <a:spcPts val="283"/>
              </a:spcBef>
              <a:buClr>
                <a:srgbClr val="000000"/>
              </a:buClr>
              <a:buSzPct val="45000"/>
              <a:buFont typeface="Wingdings" charset="2"/>
              <a:buChar char=""/>
            </a:pPr>
            <a:r>
              <a:rPr lang="uk-UA" sz="1800" b="0" strike="noStrike" spc="-1">
                <a:solidFill>
                  <a:srgbClr val="000000"/>
                </a:solidFill>
                <a:latin typeface="Arial"/>
              </a:rPr>
              <a:t>Сьомий рівень структури</a:t>
            </a:r>
          </a:p>
        </p:txBody>
      </p:sp>
      <p:sp>
        <p:nvSpPr>
          <p:cNvPr id="3" name="PlaceHolder 4"/>
          <p:cNvSpPr>
            <a:spLocks noGrp="1"/>
          </p:cNvSpPr>
          <p:nvPr>
            <p:ph type="body"/>
          </p:nvPr>
        </p:nvSpPr>
        <p:spPr>
          <a:xfrm>
            <a:off x="609480" y="3682080"/>
            <a:ext cx="10972080" cy="1896480"/>
          </a:xfrm>
          <a:prstGeom prst="rect">
            <a:avLst/>
          </a:prstGeom>
          <a:noFill/>
          <a:ln w="0">
            <a:noFill/>
          </a:ln>
        </p:spPr>
        <p:txBody>
          <a:bodyPr lIns="0" tIns="0" rIns="0" bIns="0" anchor="t">
            <a:normAutofit fontScale="71666"/>
          </a:bodyPr>
          <a:lstStyle/>
          <a:p>
            <a:pPr marL="432000" indent="-324000">
              <a:spcBef>
                <a:spcPts val="1417"/>
              </a:spcBef>
              <a:buClr>
                <a:srgbClr val="000000"/>
              </a:buClr>
              <a:buSzPct val="45000"/>
              <a:buFont typeface="Wingdings" charset="2"/>
              <a:buChar char=""/>
            </a:pPr>
            <a:r>
              <a:rPr lang="uk-UA" sz="1800" b="0" strike="noStrike" spc="-1">
                <a:solidFill>
                  <a:srgbClr val="000000"/>
                </a:solidFill>
                <a:latin typeface="Arial"/>
              </a:rPr>
              <a:t>Для редагування структури клацніть мишею</a:t>
            </a:r>
          </a:p>
          <a:p>
            <a:pPr marL="864000" lvl="1" indent="-324000">
              <a:spcBef>
                <a:spcPts val="1134"/>
              </a:spcBef>
              <a:buClr>
                <a:srgbClr val="000000"/>
              </a:buClr>
              <a:buSzPct val="75000"/>
              <a:buFont typeface="Symbol" charset="2"/>
              <a:buChar char=""/>
            </a:pPr>
            <a:r>
              <a:rPr lang="uk-UA" sz="1800" b="0" strike="noStrike" spc="-1">
                <a:solidFill>
                  <a:srgbClr val="000000"/>
                </a:solidFill>
                <a:latin typeface="Arial"/>
              </a:rPr>
              <a:t>Другий рівень структури</a:t>
            </a:r>
          </a:p>
          <a:p>
            <a:pPr marL="1296000" lvl="2" indent="-288000">
              <a:spcBef>
                <a:spcPts val="850"/>
              </a:spcBef>
              <a:buClr>
                <a:srgbClr val="000000"/>
              </a:buClr>
              <a:buSzPct val="45000"/>
              <a:buFont typeface="Wingdings" charset="2"/>
              <a:buChar char=""/>
            </a:pPr>
            <a:r>
              <a:rPr lang="uk-UA" sz="1800" b="0" strike="noStrike" spc="-1">
                <a:solidFill>
                  <a:srgbClr val="000000"/>
                </a:solidFill>
                <a:latin typeface="Arial"/>
              </a:rPr>
              <a:t>Третій рівень структури</a:t>
            </a:r>
          </a:p>
          <a:p>
            <a:pPr marL="1728000" lvl="3" indent="-216000">
              <a:spcBef>
                <a:spcPts val="567"/>
              </a:spcBef>
              <a:buClr>
                <a:srgbClr val="000000"/>
              </a:buClr>
              <a:buSzPct val="75000"/>
              <a:buFont typeface="Symbol" charset="2"/>
              <a:buChar char=""/>
            </a:pPr>
            <a:r>
              <a:rPr lang="uk-UA" sz="1800" b="0" strike="noStrike" spc="-1">
                <a:solidFill>
                  <a:srgbClr val="000000"/>
                </a:solidFill>
                <a:latin typeface="Arial"/>
              </a:rPr>
              <a:t>Четвертий рівень структури</a:t>
            </a:r>
          </a:p>
          <a:p>
            <a:pPr marL="2160000" lvl="4" indent="-216000">
              <a:spcBef>
                <a:spcPts val="283"/>
              </a:spcBef>
              <a:buClr>
                <a:srgbClr val="000000"/>
              </a:buClr>
              <a:buSzPct val="45000"/>
              <a:buFont typeface="Wingdings" charset="2"/>
              <a:buChar char=""/>
            </a:pPr>
            <a:r>
              <a:rPr lang="uk-UA" sz="1800" b="0" strike="noStrike" spc="-1">
                <a:solidFill>
                  <a:srgbClr val="000000"/>
                </a:solidFill>
                <a:latin typeface="Arial"/>
              </a:rPr>
              <a:t>П'ятий рівень структури</a:t>
            </a:r>
          </a:p>
          <a:p>
            <a:pPr marL="2592000" lvl="5" indent="-216000">
              <a:spcBef>
                <a:spcPts val="283"/>
              </a:spcBef>
              <a:buClr>
                <a:srgbClr val="000000"/>
              </a:buClr>
              <a:buSzPct val="45000"/>
              <a:buFont typeface="Wingdings" charset="2"/>
              <a:buChar char=""/>
            </a:pPr>
            <a:r>
              <a:rPr lang="uk-UA" sz="1800" b="0" strike="noStrike" spc="-1">
                <a:solidFill>
                  <a:srgbClr val="000000"/>
                </a:solidFill>
                <a:latin typeface="Arial"/>
              </a:rPr>
              <a:t>Шостий рівень структури</a:t>
            </a:r>
          </a:p>
          <a:p>
            <a:pPr marL="3024000" lvl="6" indent="-216000">
              <a:spcBef>
                <a:spcPts val="283"/>
              </a:spcBef>
              <a:buClr>
                <a:srgbClr val="000000"/>
              </a:buClr>
              <a:buSzPct val="45000"/>
              <a:buFont typeface="Wingdings" charset="2"/>
              <a:buChar char=""/>
            </a:pPr>
            <a:r>
              <a:rPr lang="uk-UA" sz="1800" b="0" strike="noStrike" spc="-1">
                <a:solidFill>
                  <a:srgbClr val="000000"/>
                </a:solidFill>
                <a:latin typeface="Arial"/>
              </a:rPr>
              <a:t>Сьомий рівень структури</a:t>
            </a:r>
          </a:p>
        </p:txBody>
      </p:sp>
      <p:sp>
        <p:nvSpPr>
          <p:cNvPr id="4" name="PlaceHolder 5"/>
          <p:cNvSpPr>
            <a:spLocks noGrp="1"/>
          </p:cNvSpPr>
          <p:nvPr>
            <p:ph type="ftr" idx="1"/>
          </p:nvPr>
        </p:nvSpPr>
        <p:spPr>
          <a:xfrm>
            <a:off x="4038480" y="6356520"/>
            <a:ext cx="4113360" cy="363600"/>
          </a:xfrm>
          <a:prstGeom prst="rect">
            <a:avLst/>
          </a:prstGeom>
          <a:noFill/>
          <a:ln w="0">
            <a:noFill/>
          </a:ln>
        </p:spPr>
        <p:txBody>
          <a:bodyPr lIns="90000" tIns="45000" rIns="90000" bIns="45000" anchor="ctr">
            <a:noAutofit/>
          </a:bodyPr>
          <a:lstStyle>
            <a:lvl1pPr indent="0" algn="ctr">
              <a:lnSpc>
                <a:spcPct val="100000"/>
              </a:lnSpc>
              <a:buNone/>
              <a:tabLst>
                <a:tab pos="0" algn="l"/>
              </a:tabLst>
              <a:defRPr lang="en-US" sz="1400" b="0" strike="noStrike" spc="-1">
                <a:solidFill>
                  <a:srgbClr val="000000"/>
                </a:solidFill>
                <a:latin typeface="Times New Roman"/>
              </a:defRPr>
            </a:lvl1pPr>
          </a:lstStyle>
          <a:p>
            <a:pPr indent="0" algn="ctr">
              <a:lnSpc>
                <a:spcPct val="100000"/>
              </a:lnSpc>
              <a:buNone/>
              <a:tabLst>
                <a:tab pos="0" algn="l"/>
              </a:tabLst>
            </a:pPr>
            <a:r>
              <a:rPr lang="en-US" sz="1400" b="0" strike="noStrike" spc="-1">
                <a:solidFill>
                  <a:srgbClr val="000000"/>
                </a:solidFill>
                <a:latin typeface="Times New Roman"/>
              </a:rPr>
              <a:t>&lt;нижній колонтитул&gt;</a:t>
            </a:r>
            <a:endParaRPr lang="uk-UA" sz="1400" b="0" strike="noStrike" spc="-1">
              <a:solidFill>
                <a:srgbClr val="000000"/>
              </a:solidFill>
              <a:latin typeface="Times New Roman"/>
            </a:endParaRPr>
          </a:p>
        </p:txBody>
      </p:sp>
      <p:sp>
        <p:nvSpPr>
          <p:cNvPr id="5" name="PlaceHolder 6"/>
          <p:cNvSpPr>
            <a:spLocks noGrp="1"/>
          </p:cNvSpPr>
          <p:nvPr>
            <p:ph type="sldNum" idx="2"/>
          </p:nvPr>
        </p:nvSpPr>
        <p:spPr>
          <a:xfrm>
            <a:off x="8610480" y="6356520"/>
            <a:ext cx="2741760" cy="363600"/>
          </a:xfrm>
          <a:prstGeom prst="rect">
            <a:avLst/>
          </a:prstGeom>
          <a:noFill/>
          <a:ln w="0">
            <a:noFill/>
          </a:ln>
        </p:spPr>
        <p:txBody>
          <a:bodyPr lIns="90000" tIns="45000" rIns="90000" bIns="45000" anchor="ctr">
            <a:noAutofit/>
          </a:bodyPr>
          <a:lstStyle>
            <a:lvl1pPr indent="0" algn="r">
              <a:lnSpc>
                <a:spcPct val="100000"/>
              </a:lnSpc>
              <a:buNone/>
              <a:tabLst>
                <a:tab pos="0" algn="l"/>
              </a:tabLst>
              <a:defRPr lang="ru-RU" sz="1200" b="0" strike="noStrike" spc="-1">
                <a:solidFill>
                  <a:srgbClr val="8B8B8B"/>
                </a:solidFill>
                <a:latin typeface="Calibri"/>
              </a:defRPr>
            </a:lvl1pPr>
          </a:lstStyle>
          <a:p>
            <a:pPr indent="0" algn="r">
              <a:lnSpc>
                <a:spcPct val="100000"/>
              </a:lnSpc>
              <a:buNone/>
              <a:tabLst>
                <a:tab pos="0" algn="l"/>
              </a:tabLst>
            </a:pPr>
            <a:fld id="{B961FCB4-1E40-473C-A02B-C60F7EEF9278}" type="slidenum">
              <a:rPr lang="ru-RU" sz="1200" b="0" strike="noStrike" spc="-1">
                <a:solidFill>
                  <a:srgbClr val="8B8B8B"/>
                </a:solidFill>
                <a:latin typeface="Calibri"/>
              </a:rPr>
              <a:t>‹№›</a:t>
            </a:fld>
            <a:endParaRPr lang="uk-UA" sz="1200" b="0" strike="noStrike" spc="-1">
              <a:solidFill>
                <a:srgbClr val="000000"/>
              </a:solidFill>
              <a:latin typeface="Times New Roman"/>
            </a:endParaRPr>
          </a:p>
        </p:txBody>
      </p:sp>
      <p:sp>
        <p:nvSpPr>
          <p:cNvPr id="6" name="PlaceHolder 7"/>
          <p:cNvSpPr>
            <a:spLocks noGrp="1"/>
          </p:cNvSpPr>
          <p:nvPr>
            <p:ph type="dt" idx="3"/>
          </p:nvPr>
        </p:nvSpPr>
        <p:spPr>
          <a:xfrm>
            <a:off x="838080" y="6356520"/>
            <a:ext cx="2741760" cy="363600"/>
          </a:xfrm>
          <a:prstGeom prst="rect">
            <a:avLst/>
          </a:prstGeom>
          <a:noFill/>
          <a:ln w="0">
            <a:noFill/>
          </a:ln>
        </p:spPr>
        <p:txBody>
          <a:bodyPr lIns="90000" tIns="45000" rIns="90000" bIns="45000" anchor="ctr">
            <a:noAutofit/>
          </a:bodyPr>
          <a:lstStyle>
            <a:lvl1pPr indent="0">
              <a:buNone/>
              <a:defRPr lang="uk-UA" sz="1400" b="0" strike="noStrike" spc="-1">
                <a:solidFill>
                  <a:srgbClr val="000000"/>
                </a:solidFill>
                <a:latin typeface="Times New Roman"/>
              </a:defRPr>
            </a:lvl1pPr>
          </a:lstStyle>
          <a:p>
            <a:pPr indent="0">
              <a:buNone/>
            </a:pPr>
            <a:r>
              <a:rPr lang="uk-UA" sz="1400" b="0" strike="noStrike" spc="-1">
                <a:solidFill>
                  <a:srgbClr val="000000"/>
                </a:solidFill>
                <a:latin typeface="Times New Roman"/>
              </a:rPr>
              <a:t>&lt;дата/час&gt;</a:t>
            </a: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 name="PlaceHolder 1"/>
          <p:cNvSpPr>
            <a:spLocks noGrp="1"/>
          </p:cNvSpPr>
          <p:nvPr>
            <p:ph type="ftr" idx="28"/>
          </p:nvPr>
        </p:nvSpPr>
        <p:spPr>
          <a:xfrm>
            <a:off x="4038480" y="6356520"/>
            <a:ext cx="4113360" cy="363600"/>
          </a:xfrm>
          <a:prstGeom prst="rect">
            <a:avLst/>
          </a:prstGeom>
          <a:noFill/>
          <a:ln w="0">
            <a:noFill/>
          </a:ln>
        </p:spPr>
        <p:txBody>
          <a:bodyPr lIns="90000" tIns="45000" rIns="90000" bIns="45000" anchor="ctr">
            <a:noAutofit/>
          </a:bodyPr>
          <a:lstStyle>
            <a:lvl1pPr indent="0" algn="ctr">
              <a:lnSpc>
                <a:spcPct val="100000"/>
              </a:lnSpc>
              <a:buNone/>
              <a:tabLst>
                <a:tab pos="0" algn="l"/>
              </a:tabLst>
              <a:defRPr lang="en-US" sz="1400" b="0" strike="noStrike" spc="-1">
                <a:solidFill>
                  <a:srgbClr val="000000"/>
                </a:solidFill>
                <a:latin typeface="Times New Roman"/>
              </a:defRPr>
            </a:lvl1pPr>
          </a:lstStyle>
          <a:p>
            <a:pPr indent="0" algn="ctr">
              <a:lnSpc>
                <a:spcPct val="100000"/>
              </a:lnSpc>
              <a:buNone/>
              <a:tabLst>
                <a:tab pos="0" algn="l"/>
              </a:tabLst>
            </a:pPr>
            <a:r>
              <a:rPr lang="en-US" sz="1400" b="0" strike="noStrike" spc="-1">
                <a:solidFill>
                  <a:srgbClr val="000000"/>
                </a:solidFill>
                <a:latin typeface="Times New Roman"/>
              </a:rPr>
              <a:t>&lt;нижній колонтитул&gt;</a:t>
            </a:r>
            <a:endParaRPr lang="uk-UA" sz="1400" b="0" strike="noStrike" spc="-1">
              <a:solidFill>
                <a:srgbClr val="000000"/>
              </a:solidFill>
              <a:latin typeface="Times New Roman"/>
            </a:endParaRPr>
          </a:p>
        </p:txBody>
      </p:sp>
      <p:sp>
        <p:nvSpPr>
          <p:cNvPr id="76" name="PlaceHolder 2"/>
          <p:cNvSpPr>
            <a:spLocks noGrp="1"/>
          </p:cNvSpPr>
          <p:nvPr>
            <p:ph type="sldNum" idx="29"/>
          </p:nvPr>
        </p:nvSpPr>
        <p:spPr>
          <a:xfrm>
            <a:off x="8610480" y="6356520"/>
            <a:ext cx="2741760" cy="363600"/>
          </a:xfrm>
          <a:prstGeom prst="rect">
            <a:avLst/>
          </a:prstGeom>
          <a:noFill/>
          <a:ln w="0">
            <a:noFill/>
          </a:ln>
        </p:spPr>
        <p:txBody>
          <a:bodyPr lIns="90000" tIns="45000" rIns="90000" bIns="45000" anchor="ctr">
            <a:noAutofit/>
          </a:bodyPr>
          <a:lstStyle>
            <a:lvl1pPr indent="0" algn="r">
              <a:lnSpc>
                <a:spcPct val="100000"/>
              </a:lnSpc>
              <a:buNone/>
              <a:tabLst>
                <a:tab pos="0" algn="l"/>
              </a:tabLst>
              <a:defRPr lang="ru-RU" sz="1200" b="0" strike="noStrike" spc="-1">
                <a:solidFill>
                  <a:srgbClr val="8B8B8B"/>
                </a:solidFill>
                <a:latin typeface="Calibri"/>
              </a:defRPr>
            </a:lvl1pPr>
          </a:lstStyle>
          <a:p>
            <a:pPr indent="0" algn="r">
              <a:lnSpc>
                <a:spcPct val="100000"/>
              </a:lnSpc>
              <a:buNone/>
              <a:tabLst>
                <a:tab pos="0" algn="l"/>
              </a:tabLst>
            </a:pPr>
            <a:fld id="{F9DA154E-3DC7-465D-93B1-D678E7B9606D}" type="slidenum">
              <a:rPr lang="ru-RU" sz="1200" b="0" strike="noStrike" spc="-1">
                <a:solidFill>
                  <a:srgbClr val="8B8B8B"/>
                </a:solidFill>
                <a:latin typeface="Calibri"/>
              </a:rPr>
              <a:t>‹№›</a:t>
            </a:fld>
            <a:endParaRPr lang="uk-UA" sz="1200" b="0" strike="noStrike" spc="-1">
              <a:solidFill>
                <a:srgbClr val="000000"/>
              </a:solidFill>
              <a:latin typeface="Times New Roman"/>
            </a:endParaRPr>
          </a:p>
        </p:txBody>
      </p:sp>
      <p:sp>
        <p:nvSpPr>
          <p:cNvPr id="77" name="PlaceHolder 3"/>
          <p:cNvSpPr>
            <a:spLocks noGrp="1"/>
          </p:cNvSpPr>
          <p:nvPr>
            <p:ph type="dt" idx="30"/>
          </p:nvPr>
        </p:nvSpPr>
        <p:spPr>
          <a:xfrm>
            <a:off x="838080" y="6356520"/>
            <a:ext cx="2741760" cy="363600"/>
          </a:xfrm>
          <a:prstGeom prst="rect">
            <a:avLst/>
          </a:prstGeom>
          <a:noFill/>
          <a:ln w="0">
            <a:noFill/>
          </a:ln>
        </p:spPr>
        <p:txBody>
          <a:bodyPr lIns="90000" tIns="45000" rIns="90000" bIns="45000" anchor="ctr">
            <a:noAutofit/>
          </a:bodyPr>
          <a:lstStyle>
            <a:lvl1pPr indent="0">
              <a:buNone/>
              <a:defRPr lang="uk-UA" sz="1400" b="0" strike="noStrike" spc="-1">
                <a:solidFill>
                  <a:srgbClr val="000000"/>
                </a:solidFill>
                <a:latin typeface="Times New Roman"/>
              </a:defRPr>
            </a:lvl1pPr>
          </a:lstStyle>
          <a:p>
            <a:pPr indent="0">
              <a:buNone/>
            </a:pPr>
            <a:r>
              <a:rPr lang="uk-UA" sz="1400" b="0" strike="noStrike" spc="-1">
                <a:solidFill>
                  <a:srgbClr val="000000"/>
                </a:solidFill>
                <a:latin typeface="Times New Roman"/>
              </a:rPr>
              <a:t>&lt;дата/час&gt;</a:t>
            </a:r>
          </a:p>
        </p:txBody>
      </p:sp>
    </p:spTree>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080" cy="1144440"/>
          </a:xfrm>
          <a:prstGeom prst="rect">
            <a:avLst/>
          </a:prstGeom>
          <a:noFill/>
          <a:ln w="0">
            <a:noFill/>
          </a:ln>
        </p:spPr>
        <p:txBody>
          <a:bodyPr lIns="0" tIns="0" rIns="0" bIns="0" anchor="ctr">
            <a:noAutofit/>
          </a:bodyPr>
          <a:lstStyle/>
          <a:p>
            <a:pPr indent="0">
              <a:buNone/>
            </a:pPr>
            <a:r>
              <a:rPr lang="uk-UA" sz="1800" b="0" strike="noStrike" spc="-1">
                <a:solidFill>
                  <a:srgbClr val="000000"/>
                </a:solidFill>
                <a:latin typeface="Arial"/>
              </a:rPr>
              <a:t>Для правки тексту заголовка клацніть мишею</a:t>
            </a:r>
          </a:p>
        </p:txBody>
      </p:sp>
      <p:sp>
        <p:nvSpPr>
          <p:cNvPr id="79" name="PlaceHolder 2"/>
          <p:cNvSpPr>
            <a:spLocks noGrp="1"/>
          </p:cNvSpPr>
          <p:nvPr>
            <p:ph type="body"/>
          </p:nvPr>
        </p:nvSpPr>
        <p:spPr>
          <a:xfrm>
            <a:off x="609480" y="1604520"/>
            <a:ext cx="5353920" cy="1896480"/>
          </a:xfrm>
          <a:prstGeom prst="rect">
            <a:avLst/>
          </a:prstGeom>
          <a:noFill/>
          <a:ln w="0">
            <a:noFill/>
          </a:ln>
        </p:spPr>
        <p:txBody>
          <a:bodyPr lIns="0" tIns="0" rIns="0" bIns="0" anchor="t">
            <a:normAutofit fontScale="71666"/>
          </a:bodyPr>
          <a:lstStyle/>
          <a:p>
            <a:pPr marL="432000" indent="-324000">
              <a:spcBef>
                <a:spcPts val="1417"/>
              </a:spcBef>
              <a:buClr>
                <a:srgbClr val="000000"/>
              </a:buClr>
              <a:buSzPct val="45000"/>
              <a:buFont typeface="Wingdings" charset="2"/>
              <a:buChar char=""/>
            </a:pPr>
            <a:r>
              <a:rPr lang="uk-UA" sz="1800" b="0" strike="noStrike" spc="-1">
                <a:solidFill>
                  <a:srgbClr val="000000"/>
                </a:solidFill>
                <a:latin typeface="Arial"/>
              </a:rPr>
              <a:t>Для редагування структури клацніть мишею</a:t>
            </a:r>
          </a:p>
          <a:p>
            <a:pPr marL="864000" lvl="1" indent="-324000">
              <a:spcBef>
                <a:spcPts val="1134"/>
              </a:spcBef>
              <a:buClr>
                <a:srgbClr val="000000"/>
              </a:buClr>
              <a:buSzPct val="75000"/>
              <a:buFont typeface="Symbol" charset="2"/>
              <a:buChar char=""/>
            </a:pPr>
            <a:r>
              <a:rPr lang="uk-UA" sz="1800" b="0" strike="noStrike" spc="-1">
                <a:solidFill>
                  <a:srgbClr val="000000"/>
                </a:solidFill>
                <a:latin typeface="Arial"/>
              </a:rPr>
              <a:t>Другий рівень структури</a:t>
            </a:r>
          </a:p>
          <a:p>
            <a:pPr marL="1296000" lvl="2" indent="-288000">
              <a:spcBef>
                <a:spcPts val="850"/>
              </a:spcBef>
              <a:buClr>
                <a:srgbClr val="000000"/>
              </a:buClr>
              <a:buSzPct val="45000"/>
              <a:buFont typeface="Wingdings" charset="2"/>
              <a:buChar char=""/>
            </a:pPr>
            <a:r>
              <a:rPr lang="uk-UA" sz="1800" b="0" strike="noStrike" spc="-1">
                <a:solidFill>
                  <a:srgbClr val="000000"/>
                </a:solidFill>
                <a:latin typeface="Arial"/>
              </a:rPr>
              <a:t>Третій рівень структури</a:t>
            </a:r>
          </a:p>
          <a:p>
            <a:pPr marL="1728000" lvl="3" indent="-216000">
              <a:spcBef>
                <a:spcPts val="567"/>
              </a:spcBef>
              <a:buClr>
                <a:srgbClr val="000000"/>
              </a:buClr>
              <a:buSzPct val="75000"/>
              <a:buFont typeface="Symbol" charset="2"/>
              <a:buChar char=""/>
            </a:pPr>
            <a:r>
              <a:rPr lang="uk-UA" sz="1800" b="0" strike="noStrike" spc="-1">
                <a:solidFill>
                  <a:srgbClr val="000000"/>
                </a:solidFill>
                <a:latin typeface="Arial"/>
              </a:rPr>
              <a:t>Четвертий рівень структури</a:t>
            </a:r>
          </a:p>
          <a:p>
            <a:pPr marL="2160000" lvl="4" indent="-216000">
              <a:spcBef>
                <a:spcPts val="283"/>
              </a:spcBef>
              <a:buClr>
                <a:srgbClr val="000000"/>
              </a:buClr>
              <a:buSzPct val="45000"/>
              <a:buFont typeface="Wingdings" charset="2"/>
              <a:buChar char=""/>
            </a:pPr>
            <a:r>
              <a:rPr lang="uk-UA" sz="1800" b="0" strike="noStrike" spc="-1">
                <a:solidFill>
                  <a:srgbClr val="000000"/>
                </a:solidFill>
                <a:latin typeface="Arial"/>
              </a:rPr>
              <a:t>П'ятий рівень структури</a:t>
            </a:r>
          </a:p>
          <a:p>
            <a:pPr marL="2592000" lvl="5" indent="-216000">
              <a:spcBef>
                <a:spcPts val="283"/>
              </a:spcBef>
              <a:buClr>
                <a:srgbClr val="000000"/>
              </a:buClr>
              <a:buSzPct val="45000"/>
              <a:buFont typeface="Wingdings" charset="2"/>
              <a:buChar char=""/>
            </a:pPr>
            <a:r>
              <a:rPr lang="uk-UA" sz="1800" b="0" strike="noStrike" spc="-1">
                <a:solidFill>
                  <a:srgbClr val="000000"/>
                </a:solidFill>
                <a:latin typeface="Arial"/>
              </a:rPr>
              <a:t>Шостий рівень структури</a:t>
            </a:r>
          </a:p>
          <a:p>
            <a:pPr marL="3024000" lvl="6" indent="-216000">
              <a:spcBef>
                <a:spcPts val="283"/>
              </a:spcBef>
              <a:buClr>
                <a:srgbClr val="000000"/>
              </a:buClr>
              <a:buSzPct val="45000"/>
              <a:buFont typeface="Wingdings" charset="2"/>
              <a:buChar char=""/>
            </a:pPr>
            <a:r>
              <a:rPr lang="uk-UA" sz="1800" b="0" strike="noStrike" spc="-1">
                <a:solidFill>
                  <a:srgbClr val="000000"/>
                </a:solidFill>
                <a:latin typeface="Arial"/>
              </a:rPr>
              <a:t>Сьомий рівень структури</a:t>
            </a:r>
          </a:p>
        </p:txBody>
      </p:sp>
      <p:sp>
        <p:nvSpPr>
          <p:cNvPr id="80" name="PlaceHolder 3"/>
          <p:cNvSpPr>
            <a:spLocks noGrp="1"/>
          </p:cNvSpPr>
          <p:nvPr>
            <p:ph type="body"/>
          </p:nvPr>
        </p:nvSpPr>
        <p:spPr>
          <a:xfrm>
            <a:off x="6231960" y="1604520"/>
            <a:ext cx="5353920" cy="397692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uk-UA" sz="1800" b="0" strike="noStrike" spc="-1">
                <a:solidFill>
                  <a:srgbClr val="000000"/>
                </a:solidFill>
                <a:latin typeface="Arial"/>
              </a:rPr>
              <a:t>Для редагування структури клацніть мишею</a:t>
            </a:r>
          </a:p>
          <a:p>
            <a:pPr marL="864000" lvl="1" indent="-324000">
              <a:spcBef>
                <a:spcPts val="1134"/>
              </a:spcBef>
              <a:buClr>
                <a:srgbClr val="000000"/>
              </a:buClr>
              <a:buSzPct val="75000"/>
              <a:buFont typeface="Symbol" charset="2"/>
              <a:buChar char=""/>
            </a:pPr>
            <a:r>
              <a:rPr lang="uk-UA" sz="1800" b="0" strike="noStrike" spc="-1">
                <a:solidFill>
                  <a:srgbClr val="000000"/>
                </a:solidFill>
                <a:latin typeface="Arial"/>
              </a:rPr>
              <a:t>Другий рівень структури</a:t>
            </a:r>
          </a:p>
          <a:p>
            <a:pPr marL="1296000" lvl="2" indent="-288000">
              <a:spcBef>
                <a:spcPts val="850"/>
              </a:spcBef>
              <a:buClr>
                <a:srgbClr val="000000"/>
              </a:buClr>
              <a:buSzPct val="45000"/>
              <a:buFont typeface="Wingdings" charset="2"/>
              <a:buChar char=""/>
            </a:pPr>
            <a:r>
              <a:rPr lang="uk-UA" sz="1800" b="0" strike="noStrike" spc="-1">
                <a:solidFill>
                  <a:srgbClr val="000000"/>
                </a:solidFill>
                <a:latin typeface="Arial"/>
              </a:rPr>
              <a:t>Третій рівень структури</a:t>
            </a:r>
          </a:p>
          <a:p>
            <a:pPr marL="1728000" lvl="3" indent="-216000">
              <a:spcBef>
                <a:spcPts val="567"/>
              </a:spcBef>
              <a:buClr>
                <a:srgbClr val="000000"/>
              </a:buClr>
              <a:buSzPct val="75000"/>
              <a:buFont typeface="Symbol" charset="2"/>
              <a:buChar char=""/>
            </a:pPr>
            <a:r>
              <a:rPr lang="uk-UA" sz="1800" b="0" strike="noStrike" spc="-1">
                <a:solidFill>
                  <a:srgbClr val="000000"/>
                </a:solidFill>
                <a:latin typeface="Arial"/>
              </a:rPr>
              <a:t>Четвертий рівень структури</a:t>
            </a:r>
          </a:p>
          <a:p>
            <a:pPr marL="2160000" lvl="4" indent="-216000">
              <a:spcBef>
                <a:spcPts val="283"/>
              </a:spcBef>
              <a:buClr>
                <a:srgbClr val="000000"/>
              </a:buClr>
              <a:buSzPct val="45000"/>
              <a:buFont typeface="Wingdings" charset="2"/>
              <a:buChar char=""/>
            </a:pPr>
            <a:r>
              <a:rPr lang="uk-UA" sz="1800" b="0" strike="noStrike" spc="-1">
                <a:solidFill>
                  <a:srgbClr val="000000"/>
                </a:solidFill>
                <a:latin typeface="Arial"/>
              </a:rPr>
              <a:t>П'ятий рівень структури</a:t>
            </a:r>
          </a:p>
          <a:p>
            <a:pPr marL="2592000" lvl="5" indent="-216000">
              <a:spcBef>
                <a:spcPts val="283"/>
              </a:spcBef>
              <a:buClr>
                <a:srgbClr val="000000"/>
              </a:buClr>
              <a:buSzPct val="45000"/>
              <a:buFont typeface="Wingdings" charset="2"/>
              <a:buChar char=""/>
            </a:pPr>
            <a:r>
              <a:rPr lang="uk-UA" sz="1800" b="0" strike="noStrike" spc="-1">
                <a:solidFill>
                  <a:srgbClr val="000000"/>
                </a:solidFill>
                <a:latin typeface="Arial"/>
              </a:rPr>
              <a:t>Шостий рівень структури</a:t>
            </a:r>
          </a:p>
          <a:p>
            <a:pPr marL="3024000" lvl="6" indent="-216000">
              <a:spcBef>
                <a:spcPts val="283"/>
              </a:spcBef>
              <a:buClr>
                <a:srgbClr val="000000"/>
              </a:buClr>
              <a:buSzPct val="45000"/>
              <a:buFont typeface="Wingdings" charset="2"/>
              <a:buChar char=""/>
            </a:pPr>
            <a:r>
              <a:rPr lang="uk-UA" sz="1800" b="0" strike="noStrike" spc="-1">
                <a:solidFill>
                  <a:srgbClr val="000000"/>
                </a:solidFill>
                <a:latin typeface="Arial"/>
              </a:rPr>
              <a:t>Сьомий рівень структури</a:t>
            </a:r>
          </a:p>
        </p:txBody>
      </p:sp>
      <p:sp>
        <p:nvSpPr>
          <p:cNvPr id="81" name="PlaceHolder 4"/>
          <p:cNvSpPr>
            <a:spLocks noGrp="1"/>
          </p:cNvSpPr>
          <p:nvPr>
            <p:ph type="body"/>
          </p:nvPr>
        </p:nvSpPr>
        <p:spPr>
          <a:xfrm>
            <a:off x="609480" y="3682080"/>
            <a:ext cx="5353920" cy="1896480"/>
          </a:xfrm>
          <a:prstGeom prst="rect">
            <a:avLst/>
          </a:prstGeom>
          <a:noFill/>
          <a:ln w="0">
            <a:noFill/>
          </a:ln>
        </p:spPr>
        <p:txBody>
          <a:bodyPr lIns="0" tIns="0" rIns="0" bIns="0" anchor="t">
            <a:normAutofit fontScale="71666"/>
          </a:bodyPr>
          <a:lstStyle/>
          <a:p>
            <a:pPr marL="432000" indent="-324000">
              <a:spcBef>
                <a:spcPts val="1417"/>
              </a:spcBef>
              <a:buClr>
                <a:srgbClr val="000000"/>
              </a:buClr>
              <a:buSzPct val="45000"/>
              <a:buFont typeface="Wingdings" charset="2"/>
              <a:buChar char=""/>
            </a:pPr>
            <a:r>
              <a:rPr lang="uk-UA" sz="1800" b="0" strike="noStrike" spc="-1">
                <a:solidFill>
                  <a:srgbClr val="000000"/>
                </a:solidFill>
                <a:latin typeface="Arial"/>
              </a:rPr>
              <a:t>Для редагування структури клацніть мишею</a:t>
            </a:r>
          </a:p>
          <a:p>
            <a:pPr marL="864000" lvl="1" indent="-324000">
              <a:spcBef>
                <a:spcPts val="1134"/>
              </a:spcBef>
              <a:buClr>
                <a:srgbClr val="000000"/>
              </a:buClr>
              <a:buSzPct val="75000"/>
              <a:buFont typeface="Symbol" charset="2"/>
              <a:buChar char=""/>
            </a:pPr>
            <a:r>
              <a:rPr lang="uk-UA" sz="1800" b="0" strike="noStrike" spc="-1">
                <a:solidFill>
                  <a:srgbClr val="000000"/>
                </a:solidFill>
                <a:latin typeface="Arial"/>
              </a:rPr>
              <a:t>Другий рівень структури</a:t>
            </a:r>
          </a:p>
          <a:p>
            <a:pPr marL="1296000" lvl="2" indent="-288000">
              <a:spcBef>
                <a:spcPts val="850"/>
              </a:spcBef>
              <a:buClr>
                <a:srgbClr val="000000"/>
              </a:buClr>
              <a:buSzPct val="45000"/>
              <a:buFont typeface="Wingdings" charset="2"/>
              <a:buChar char=""/>
            </a:pPr>
            <a:r>
              <a:rPr lang="uk-UA" sz="1800" b="0" strike="noStrike" spc="-1">
                <a:solidFill>
                  <a:srgbClr val="000000"/>
                </a:solidFill>
                <a:latin typeface="Arial"/>
              </a:rPr>
              <a:t>Третій рівень структури</a:t>
            </a:r>
          </a:p>
          <a:p>
            <a:pPr marL="1728000" lvl="3" indent="-216000">
              <a:spcBef>
                <a:spcPts val="567"/>
              </a:spcBef>
              <a:buClr>
                <a:srgbClr val="000000"/>
              </a:buClr>
              <a:buSzPct val="75000"/>
              <a:buFont typeface="Symbol" charset="2"/>
              <a:buChar char=""/>
            </a:pPr>
            <a:r>
              <a:rPr lang="uk-UA" sz="1800" b="0" strike="noStrike" spc="-1">
                <a:solidFill>
                  <a:srgbClr val="000000"/>
                </a:solidFill>
                <a:latin typeface="Arial"/>
              </a:rPr>
              <a:t>Четвертий рівень структури</a:t>
            </a:r>
          </a:p>
          <a:p>
            <a:pPr marL="2160000" lvl="4" indent="-216000">
              <a:spcBef>
                <a:spcPts val="283"/>
              </a:spcBef>
              <a:buClr>
                <a:srgbClr val="000000"/>
              </a:buClr>
              <a:buSzPct val="45000"/>
              <a:buFont typeface="Wingdings" charset="2"/>
              <a:buChar char=""/>
            </a:pPr>
            <a:r>
              <a:rPr lang="uk-UA" sz="1800" b="0" strike="noStrike" spc="-1">
                <a:solidFill>
                  <a:srgbClr val="000000"/>
                </a:solidFill>
                <a:latin typeface="Arial"/>
              </a:rPr>
              <a:t>П'ятий рівень структури</a:t>
            </a:r>
          </a:p>
          <a:p>
            <a:pPr marL="2592000" lvl="5" indent="-216000">
              <a:spcBef>
                <a:spcPts val="283"/>
              </a:spcBef>
              <a:buClr>
                <a:srgbClr val="000000"/>
              </a:buClr>
              <a:buSzPct val="45000"/>
              <a:buFont typeface="Wingdings" charset="2"/>
              <a:buChar char=""/>
            </a:pPr>
            <a:r>
              <a:rPr lang="uk-UA" sz="1800" b="0" strike="noStrike" spc="-1">
                <a:solidFill>
                  <a:srgbClr val="000000"/>
                </a:solidFill>
                <a:latin typeface="Arial"/>
              </a:rPr>
              <a:t>Шостий рівень структури</a:t>
            </a:r>
          </a:p>
          <a:p>
            <a:pPr marL="3024000" lvl="6" indent="-216000">
              <a:spcBef>
                <a:spcPts val="283"/>
              </a:spcBef>
              <a:buClr>
                <a:srgbClr val="000000"/>
              </a:buClr>
              <a:buSzPct val="45000"/>
              <a:buFont typeface="Wingdings" charset="2"/>
              <a:buChar char=""/>
            </a:pPr>
            <a:r>
              <a:rPr lang="uk-UA" sz="1800" b="0" strike="noStrike" spc="-1">
                <a:solidFill>
                  <a:srgbClr val="000000"/>
                </a:solidFill>
                <a:latin typeface="Arial"/>
              </a:rPr>
              <a:t>Сьомий рівень структури</a:t>
            </a:r>
          </a:p>
        </p:txBody>
      </p:sp>
      <p:sp>
        <p:nvSpPr>
          <p:cNvPr id="82" name="PlaceHolder 5"/>
          <p:cNvSpPr>
            <a:spLocks noGrp="1"/>
          </p:cNvSpPr>
          <p:nvPr>
            <p:ph type="ftr" idx="31"/>
          </p:nvPr>
        </p:nvSpPr>
        <p:spPr>
          <a:xfrm>
            <a:off x="4038480" y="6356520"/>
            <a:ext cx="4113360" cy="363600"/>
          </a:xfrm>
          <a:prstGeom prst="rect">
            <a:avLst/>
          </a:prstGeom>
          <a:noFill/>
          <a:ln w="0">
            <a:noFill/>
          </a:ln>
        </p:spPr>
        <p:txBody>
          <a:bodyPr lIns="90000" tIns="45000" rIns="90000" bIns="45000" anchor="ctr">
            <a:noAutofit/>
          </a:bodyPr>
          <a:lstStyle>
            <a:lvl1pPr indent="0" algn="ctr">
              <a:lnSpc>
                <a:spcPct val="100000"/>
              </a:lnSpc>
              <a:buNone/>
              <a:tabLst>
                <a:tab pos="0" algn="l"/>
              </a:tabLst>
              <a:defRPr lang="en-US" sz="1400" b="0" strike="noStrike" spc="-1">
                <a:solidFill>
                  <a:srgbClr val="000000"/>
                </a:solidFill>
                <a:latin typeface="Times New Roman"/>
              </a:defRPr>
            </a:lvl1pPr>
          </a:lstStyle>
          <a:p>
            <a:pPr indent="0" algn="ctr">
              <a:lnSpc>
                <a:spcPct val="100000"/>
              </a:lnSpc>
              <a:buNone/>
              <a:tabLst>
                <a:tab pos="0" algn="l"/>
              </a:tabLst>
            </a:pPr>
            <a:r>
              <a:rPr lang="en-US" sz="1400" b="0" strike="noStrike" spc="-1">
                <a:solidFill>
                  <a:srgbClr val="000000"/>
                </a:solidFill>
                <a:latin typeface="Times New Roman"/>
              </a:rPr>
              <a:t>&lt;нижній колонтитул&gt;</a:t>
            </a:r>
            <a:endParaRPr lang="uk-UA" sz="1400" b="0" strike="noStrike" spc="-1">
              <a:solidFill>
                <a:srgbClr val="000000"/>
              </a:solidFill>
              <a:latin typeface="Times New Roman"/>
            </a:endParaRPr>
          </a:p>
        </p:txBody>
      </p:sp>
      <p:sp>
        <p:nvSpPr>
          <p:cNvPr id="83" name="PlaceHolder 6"/>
          <p:cNvSpPr>
            <a:spLocks noGrp="1"/>
          </p:cNvSpPr>
          <p:nvPr>
            <p:ph type="sldNum" idx="32"/>
          </p:nvPr>
        </p:nvSpPr>
        <p:spPr>
          <a:xfrm>
            <a:off x="8610480" y="6356520"/>
            <a:ext cx="2741760" cy="363600"/>
          </a:xfrm>
          <a:prstGeom prst="rect">
            <a:avLst/>
          </a:prstGeom>
          <a:noFill/>
          <a:ln w="0">
            <a:noFill/>
          </a:ln>
        </p:spPr>
        <p:txBody>
          <a:bodyPr lIns="90000" tIns="45000" rIns="90000" bIns="45000" anchor="ctr">
            <a:noAutofit/>
          </a:bodyPr>
          <a:lstStyle>
            <a:lvl1pPr indent="0" algn="r">
              <a:lnSpc>
                <a:spcPct val="100000"/>
              </a:lnSpc>
              <a:buNone/>
              <a:tabLst>
                <a:tab pos="0" algn="l"/>
              </a:tabLst>
              <a:defRPr lang="ru-RU" sz="1200" b="0" strike="noStrike" spc="-1">
                <a:solidFill>
                  <a:srgbClr val="8B8B8B"/>
                </a:solidFill>
                <a:latin typeface="Calibri"/>
              </a:defRPr>
            </a:lvl1pPr>
          </a:lstStyle>
          <a:p>
            <a:pPr indent="0" algn="r">
              <a:lnSpc>
                <a:spcPct val="100000"/>
              </a:lnSpc>
              <a:buNone/>
              <a:tabLst>
                <a:tab pos="0" algn="l"/>
              </a:tabLst>
            </a:pPr>
            <a:fld id="{925ECEEE-5F38-4014-8422-4A86489F0BFB}" type="slidenum">
              <a:rPr lang="ru-RU" sz="1200" b="0" strike="noStrike" spc="-1">
                <a:solidFill>
                  <a:srgbClr val="8B8B8B"/>
                </a:solidFill>
                <a:latin typeface="Calibri"/>
              </a:rPr>
              <a:t>‹№›</a:t>
            </a:fld>
            <a:endParaRPr lang="uk-UA" sz="1200" b="0" strike="noStrike" spc="-1">
              <a:solidFill>
                <a:srgbClr val="000000"/>
              </a:solidFill>
              <a:latin typeface="Times New Roman"/>
            </a:endParaRPr>
          </a:p>
        </p:txBody>
      </p:sp>
      <p:sp>
        <p:nvSpPr>
          <p:cNvPr id="84" name="PlaceHolder 7"/>
          <p:cNvSpPr>
            <a:spLocks noGrp="1"/>
          </p:cNvSpPr>
          <p:nvPr>
            <p:ph type="dt" idx="33"/>
          </p:nvPr>
        </p:nvSpPr>
        <p:spPr>
          <a:xfrm>
            <a:off x="838080" y="6356520"/>
            <a:ext cx="2741760" cy="363600"/>
          </a:xfrm>
          <a:prstGeom prst="rect">
            <a:avLst/>
          </a:prstGeom>
          <a:noFill/>
          <a:ln w="0">
            <a:noFill/>
          </a:ln>
        </p:spPr>
        <p:txBody>
          <a:bodyPr lIns="90000" tIns="45000" rIns="90000" bIns="45000" anchor="ctr">
            <a:noAutofit/>
          </a:bodyPr>
          <a:lstStyle>
            <a:lvl1pPr indent="0">
              <a:buNone/>
              <a:defRPr lang="uk-UA" sz="1400" b="0" strike="noStrike" spc="-1">
                <a:solidFill>
                  <a:srgbClr val="000000"/>
                </a:solidFill>
                <a:latin typeface="Times New Roman"/>
              </a:defRPr>
            </a:lvl1pPr>
          </a:lstStyle>
          <a:p>
            <a:pPr indent="0">
              <a:buNone/>
            </a:pPr>
            <a:r>
              <a:rPr lang="uk-UA" sz="1400" b="0" strike="noStrike" spc="-1">
                <a:solidFill>
                  <a:srgbClr val="000000"/>
                </a:solidFill>
                <a:latin typeface="Times New Roman"/>
              </a:rPr>
              <a:t>&lt;дата/час&gt;</a:t>
            </a:r>
          </a:p>
        </p:txBody>
      </p:sp>
    </p:spTree>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 name="PlaceHolder 1"/>
          <p:cNvSpPr>
            <a:spLocks noGrp="1"/>
          </p:cNvSpPr>
          <p:nvPr>
            <p:ph type="title"/>
          </p:nvPr>
        </p:nvSpPr>
        <p:spPr>
          <a:xfrm>
            <a:off x="609480" y="273600"/>
            <a:ext cx="10972080" cy="1144440"/>
          </a:xfrm>
          <a:prstGeom prst="rect">
            <a:avLst/>
          </a:prstGeom>
          <a:noFill/>
          <a:ln w="0">
            <a:noFill/>
          </a:ln>
        </p:spPr>
        <p:txBody>
          <a:bodyPr lIns="0" tIns="0" rIns="0" bIns="0" anchor="ctr">
            <a:noAutofit/>
          </a:bodyPr>
          <a:lstStyle/>
          <a:p>
            <a:pPr indent="0">
              <a:buNone/>
            </a:pPr>
            <a:r>
              <a:rPr lang="uk-UA" sz="1800" b="0" strike="noStrike" spc="-1">
                <a:solidFill>
                  <a:srgbClr val="000000"/>
                </a:solidFill>
                <a:latin typeface="Arial"/>
              </a:rPr>
              <a:t>Для правки тексту заголовка клацніть мишею</a:t>
            </a:r>
          </a:p>
        </p:txBody>
      </p:sp>
      <p:sp>
        <p:nvSpPr>
          <p:cNvPr id="90" name="PlaceHolder 2"/>
          <p:cNvSpPr>
            <a:spLocks noGrp="1"/>
          </p:cNvSpPr>
          <p:nvPr>
            <p:ph type="body"/>
          </p:nvPr>
        </p:nvSpPr>
        <p:spPr>
          <a:xfrm>
            <a:off x="609480" y="1604520"/>
            <a:ext cx="5353920" cy="397692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uk-UA" sz="1800" b="0" strike="noStrike" spc="-1">
                <a:solidFill>
                  <a:srgbClr val="000000"/>
                </a:solidFill>
                <a:latin typeface="Arial"/>
              </a:rPr>
              <a:t>Для редагування структури клацніть мишею</a:t>
            </a:r>
          </a:p>
          <a:p>
            <a:pPr marL="864000" lvl="1" indent="-324000">
              <a:spcBef>
                <a:spcPts val="1134"/>
              </a:spcBef>
              <a:buClr>
                <a:srgbClr val="000000"/>
              </a:buClr>
              <a:buSzPct val="75000"/>
              <a:buFont typeface="Symbol" charset="2"/>
              <a:buChar char=""/>
            </a:pPr>
            <a:r>
              <a:rPr lang="uk-UA" sz="1800" b="0" strike="noStrike" spc="-1">
                <a:solidFill>
                  <a:srgbClr val="000000"/>
                </a:solidFill>
                <a:latin typeface="Arial"/>
              </a:rPr>
              <a:t>Другий рівень структури</a:t>
            </a:r>
          </a:p>
          <a:p>
            <a:pPr marL="1296000" lvl="2" indent="-288000">
              <a:spcBef>
                <a:spcPts val="850"/>
              </a:spcBef>
              <a:buClr>
                <a:srgbClr val="000000"/>
              </a:buClr>
              <a:buSzPct val="45000"/>
              <a:buFont typeface="Wingdings" charset="2"/>
              <a:buChar char=""/>
            </a:pPr>
            <a:r>
              <a:rPr lang="uk-UA" sz="1800" b="0" strike="noStrike" spc="-1">
                <a:solidFill>
                  <a:srgbClr val="000000"/>
                </a:solidFill>
                <a:latin typeface="Arial"/>
              </a:rPr>
              <a:t>Третій рівень структури</a:t>
            </a:r>
          </a:p>
          <a:p>
            <a:pPr marL="1728000" lvl="3" indent="-216000">
              <a:spcBef>
                <a:spcPts val="567"/>
              </a:spcBef>
              <a:buClr>
                <a:srgbClr val="000000"/>
              </a:buClr>
              <a:buSzPct val="75000"/>
              <a:buFont typeface="Symbol" charset="2"/>
              <a:buChar char=""/>
            </a:pPr>
            <a:r>
              <a:rPr lang="uk-UA" sz="1800" b="0" strike="noStrike" spc="-1">
                <a:solidFill>
                  <a:srgbClr val="000000"/>
                </a:solidFill>
                <a:latin typeface="Arial"/>
              </a:rPr>
              <a:t>Четвертий рівень структури</a:t>
            </a:r>
          </a:p>
          <a:p>
            <a:pPr marL="2160000" lvl="4" indent="-216000">
              <a:spcBef>
                <a:spcPts val="283"/>
              </a:spcBef>
              <a:buClr>
                <a:srgbClr val="000000"/>
              </a:buClr>
              <a:buSzPct val="45000"/>
              <a:buFont typeface="Wingdings" charset="2"/>
              <a:buChar char=""/>
            </a:pPr>
            <a:r>
              <a:rPr lang="uk-UA" sz="1800" b="0" strike="noStrike" spc="-1">
                <a:solidFill>
                  <a:srgbClr val="000000"/>
                </a:solidFill>
                <a:latin typeface="Arial"/>
              </a:rPr>
              <a:t>П'ятий рівень структури</a:t>
            </a:r>
          </a:p>
          <a:p>
            <a:pPr marL="2592000" lvl="5" indent="-216000">
              <a:spcBef>
                <a:spcPts val="283"/>
              </a:spcBef>
              <a:buClr>
                <a:srgbClr val="000000"/>
              </a:buClr>
              <a:buSzPct val="45000"/>
              <a:buFont typeface="Wingdings" charset="2"/>
              <a:buChar char=""/>
            </a:pPr>
            <a:r>
              <a:rPr lang="uk-UA" sz="1800" b="0" strike="noStrike" spc="-1">
                <a:solidFill>
                  <a:srgbClr val="000000"/>
                </a:solidFill>
                <a:latin typeface="Arial"/>
              </a:rPr>
              <a:t>Шостий рівень структури</a:t>
            </a:r>
          </a:p>
          <a:p>
            <a:pPr marL="3024000" lvl="6" indent="-216000">
              <a:spcBef>
                <a:spcPts val="283"/>
              </a:spcBef>
              <a:buClr>
                <a:srgbClr val="000000"/>
              </a:buClr>
              <a:buSzPct val="45000"/>
              <a:buFont typeface="Wingdings" charset="2"/>
              <a:buChar char=""/>
            </a:pPr>
            <a:r>
              <a:rPr lang="uk-UA" sz="1800" b="0" strike="noStrike" spc="-1">
                <a:solidFill>
                  <a:srgbClr val="000000"/>
                </a:solidFill>
                <a:latin typeface="Arial"/>
              </a:rPr>
              <a:t>Сьомий рівень структури</a:t>
            </a:r>
          </a:p>
        </p:txBody>
      </p:sp>
      <p:sp>
        <p:nvSpPr>
          <p:cNvPr id="91" name="PlaceHolder 3"/>
          <p:cNvSpPr>
            <a:spLocks noGrp="1"/>
          </p:cNvSpPr>
          <p:nvPr>
            <p:ph type="body"/>
          </p:nvPr>
        </p:nvSpPr>
        <p:spPr>
          <a:xfrm>
            <a:off x="6231960" y="1604520"/>
            <a:ext cx="5353920" cy="1896480"/>
          </a:xfrm>
          <a:prstGeom prst="rect">
            <a:avLst/>
          </a:prstGeom>
          <a:noFill/>
          <a:ln w="0">
            <a:noFill/>
          </a:ln>
        </p:spPr>
        <p:txBody>
          <a:bodyPr lIns="0" tIns="0" rIns="0" bIns="0" anchor="t">
            <a:normAutofit fontScale="71666"/>
          </a:bodyPr>
          <a:lstStyle/>
          <a:p>
            <a:pPr marL="432000" indent="-324000">
              <a:spcBef>
                <a:spcPts val="1417"/>
              </a:spcBef>
              <a:buClr>
                <a:srgbClr val="000000"/>
              </a:buClr>
              <a:buSzPct val="45000"/>
              <a:buFont typeface="Wingdings" charset="2"/>
              <a:buChar char=""/>
            </a:pPr>
            <a:r>
              <a:rPr lang="uk-UA" sz="1800" b="0" strike="noStrike" spc="-1">
                <a:solidFill>
                  <a:srgbClr val="000000"/>
                </a:solidFill>
                <a:latin typeface="Arial"/>
              </a:rPr>
              <a:t>Для редагування структури клацніть мишею</a:t>
            </a:r>
          </a:p>
          <a:p>
            <a:pPr marL="864000" lvl="1" indent="-324000">
              <a:spcBef>
                <a:spcPts val="1134"/>
              </a:spcBef>
              <a:buClr>
                <a:srgbClr val="000000"/>
              </a:buClr>
              <a:buSzPct val="75000"/>
              <a:buFont typeface="Symbol" charset="2"/>
              <a:buChar char=""/>
            </a:pPr>
            <a:r>
              <a:rPr lang="uk-UA" sz="1800" b="0" strike="noStrike" spc="-1">
                <a:solidFill>
                  <a:srgbClr val="000000"/>
                </a:solidFill>
                <a:latin typeface="Arial"/>
              </a:rPr>
              <a:t>Другий рівень структури</a:t>
            </a:r>
          </a:p>
          <a:p>
            <a:pPr marL="1296000" lvl="2" indent="-288000">
              <a:spcBef>
                <a:spcPts val="850"/>
              </a:spcBef>
              <a:buClr>
                <a:srgbClr val="000000"/>
              </a:buClr>
              <a:buSzPct val="45000"/>
              <a:buFont typeface="Wingdings" charset="2"/>
              <a:buChar char=""/>
            </a:pPr>
            <a:r>
              <a:rPr lang="uk-UA" sz="1800" b="0" strike="noStrike" spc="-1">
                <a:solidFill>
                  <a:srgbClr val="000000"/>
                </a:solidFill>
                <a:latin typeface="Arial"/>
              </a:rPr>
              <a:t>Третій рівень структури</a:t>
            </a:r>
          </a:p>
          <a:p>
            <a:pPr marL="1728000" lvl="3" indent="-216000">
              <a:spcBef>
                <a:spcPts val="567"/>
              </a:spcBef>
              <a:buClr>
                <a:srgbClr val="000000"/>
              </a:buClr>
              <a:buSzPct val="75000"/>
              <a:buFont typeface="Symbol" charset="2"/>
              <a:buChar char=""/>
            </a:pPr>
            <a:r>
              <a:rPr lang="uk-UA" sz="1800" b="0" strike="noStrike" spc="-1">
                <a:solidFill>
                  <a:srgbClr val="000000"/>
                </a:solidFill>
                <a:latin typeface="Arial"/>
              </a:rPr>
              <a:t>Четвертий рівень структури</a:t>
            </a:r>
          </a:p>
          <a:p>
            <a:pPr marL="2160000" lvl="4" indent="-216000">
              <a:spcBef>
                <a:spcPts val="283"/>
              </a:spcBef>
              <a:buClr>
                <a:srgbClr val="000000"/>
              </a:buClr>
              <a:buSzPct val="45000"/>
              <a:buFont typeface="Wingdings" charset="2"/>
              <a:buChar char=""/>
            </a:pPr>
            <a:r>
              <a:rPr lang="uk-UA" sz="1800" b="0" strike="noStrike" spc="-1">
                <a:solidFill>
                  <a:srgbClr val="000000"/>
                </a:solidFill>
                <a:latin typeface="Arial"/>
              </a:rPr>
              <a:t>П'ятий рівень структури</a:t>
            </a:r>
          </a:p>
          <a:p>
            <a:pPr marL="2592000" lvl="5" indent="-216000">
              <a:spcBef>
                <a:spcPts val="283"/>
              </a:spcBef>
              <a:buClr>
                <a:srgbClr val="000000"/>
              </a:buClr>
              <a:buSzPct val="45000"/>
              <a:buFont typeface="Wingdings" charset="2"/>
              <a:buChar char=""/>
            </a:pPr>
            <a:r>
              <a:rPr lang="uk-UA" sz="1800" b="0" strike="noStrike" spc="-1">
                <a:solidFill>
                  <a:srgbClr val="000000"/>
                </a:solidFill>
                <a:latin typeface="Arial"/>
              </a:rPr>
              <a:t>Шостий рівень структури</a:t>
            </a:r>
          </a:p>
          <a:p>
            <a:pPr marL="3024000" lvl="6" indent="-216000">
              <a:spcBef>
                <a:spcPts val="283"/>
              </a:spcBef>
              <a:buClr>
                <a:srgbClr val="000000"/>
              </a:buClr>
              <a:buSzPct val="45000"/>
              <a:buFont typeface="Wingdings" charset="2"/>
              <a:buChar char=""/>
            </a:pPr>
            <a:r>
              <a:rPr lang="uk-UA" sz="1800" b="0" strike="noStrike" spc="-1">
                <a:solidFill>
                  <a:srgbClr val="000000"/>
                </a:solidFill>
                <a:latin typeface="Arial"/>
              </a:rPr>
              <a:t>Сьомий рівень структури</a:t>
            </a:r>
          </a:p>
        </p:txBody>
      </p:sp>
      <p:sp>
        <p:nvSpPr>
          <p:cNvPr id="92" name="PlaceHolder 4"/>
          <p:cNvSpPr>
            <a:spLocks noGrp="1"/>
          </p:cNvSpPr>
          <p:nvPr>
            <p:ph type="body"/>
          </p:nvPr>
        </p:nvSpPr>
        <p:spPr>
          <a:xfrm>
            <a:off x="6231960" y="3682080"/>
            <a:ext cx="5353920" cy="1896480"/>
          </a:xfrm>
          <a:prstGeom prst="rect">
            <a:avLst/>
          </a:prstGeom>
          <a:noFill/>
          <a:ln w="0">
            <a:noFill/>
          </a:ln>
        </p:spPr>
        <p:txBody>
          <a:bodyPr lIns="0" tIns="0" rIns="0" bIns="0" anchor="t">
            <a:normAutofit fontScale="71666"/>
          </a:bodyPr>
          <a:lstStyle/>
          <a:p>
            <a:pPr marL="432000" indent="-324000">
              <a:spcBef>
                <a:spcPts val="1417"/>
              </a:spcBef>
              <a:buClr>
                <a:srgbClr val="000000"/>
              </a:buClr>
              <a:buSzPct val="45000"/>
              <a:buFont typeface="Wingdings" charset="2"/>
              <a:buChar char=""/>
            </a:pPr>
            <a:r>
              <a:rPr lang="uk-UA" sz="1800" b="0" strike="noStrike" spc="-1">
                <a:solidFill>
                  <a:srgbClr val="000000"/>
                </a:solidFill>
                <a:latin typeface="Arial"/>
              </a:rPr>
              <a:t>Для редагування структури клацніть мишею</a:t>
            </a:r>
          </a:p>
          <a:p>
            <a:pPr marL="864000" lvl="1" indent="-324000">
              <a:spcBef>
                <a:spcPts val="1134"/>
              </a:spcBef>
              <a:buClr>
                <a:srgbClr val="000000"/>
              </a:buClr>
              <a:buSzPct val="75000"/>
              <a:buFont typeface="Symbol" charset="2"/>
              <a:buChar char=""/>
            </a:pPr>
            <a:r>
              <a:rPr lang="uk-UA" sz="1800" b="0" strike="noStrike" spc="-1">
                <a:solidFill>
                  <a:srgbClr val="000000"/>
                </a:solidFill>
                <a:latin typeface="Arial"/>
              </a:rPr>
              <a:t>Другий рівень структури</a:t>
            </a:r>
          </a:p>
          <a:p>
            <a:pPr marL="1296000" lvl="2" indent="-288000">
              <a:spcBef>
                <a:spcPts val="850"/>
              </a:spcBef>
              <a:buClr>
                <a:srgbClr val="000000"/>
              </a:buClr>
              <a:buSzPct val="45000"/>
              <a:buFont typeface="Wingdings" charset="2"/>
              <a:buChar char=""/>
            </a:pPr>
            <a:r>
              <a:rPr lang="uk-UA" sz="1800" b="0" strike="noStrike" spc="-1">
                <a:solidFill>
                  <a:srgbClr val="000000"/>
                </a:solidFill>
                <a:latin typeface="Arial"/>
              </a:rPr>
              <a:t>Третій рівень структури</a:t>
            </a:r>
          </a:p>
          <a:p>
            <a:pPr marL="1728000" lvl="3" indent="-216000">
              <a:spcBef>
                <a:spcPts val="567"/>
              </a:spcBef>
              <a:buClr>
                <a:srgbClr val="000000"/>
              </a:buClr>
              <a:buSzPct val="75000"/>
              <a:buFont typeface="Symbol" charset="2"/>
              <a:buChar char=""/>
            </a:pPr>
            <a:r>
              <a:rPr lang="uk-UA" sz="1800" b="0" strike="noStrike" spc="-1">
                <a:solidFill>
                  <a:srgbClr val="000000"/>
                </a:solidFill>
                <a:latin typeface="Arial"/>
              </a:rPr>
              <a:t>Четвертий рівень структури</a:t>
            </a:r>
          </a:p>
          <a:p>
            <a:pPr marL="2160000" lvl="4" indent="-216000">
              <a:spcBef>
                <a:spcPts val="283"/>
              </a:spcBef>
              <a:buClr>
                <a:srgbClr val="000000"/>
              </a:buClr>
              <a:buSzPct val="45000"/>
              <a:buFont typeface="Wingdings" charset="2"/>
              <a:buChar char=""/>
            </a:pPr>
            <a:r>
              <a:rPr lang="uk-UA" sz="1800" b="0" strike="noStrike" spc="-1">
                <a:solidFill>
                  <a:srgbClr val="000000"/>
                </a:solidFill>
                <a:latin typeface="Arial"/>
              </a:rPr>
              <a:t>П'ятий рівень структури</a:t>
            </a:r>
          </a:p>
          <a:p>
            <a:pPr marL="2592000" lvl="5" indent="-216000">
              <a:spcBef>
                <a:spcPts val="283"/>
              </a:spcBef>
              <a:buClr>
                <a:srgbClr val="000000"/>
              </a:buClr>
              <a:buSzPct val="45000"/>
              <a:buFont typeface="Wingdings" charset="2"/>
              <a:buChar char=""/>
            </a:pPr>
            <a:r>
              <a:rPr lang="uk-UA" sz="1800" b="0" strike="noStrike" spc="-1">
                <a:solidFill>
                  <a:srgbClr val="000000"/>
                </a:solidFill>
                <a:latin typeface="Arial"/>
              </a:rPr>
              <a:t>Шостий рівень структури</a:t>
            </a:r>
          </a:p>
          <a:p>
            <a:pPr marL="3024000" lvl="6" indent="-216000">
              <a:spcBef>
                <a:spcPts val="283"/>
              </a:spcBef>
              <a:buClr>
                <a:srgbClr val="000000"/>
              </a:buClr>
              <a:buSzPct val="45000"/>
              <a:buFont typeface="Wingdings" charset="2"/>
              <a:buChar char=""/>
            </a:pPr>
            <a:r>
              <a:rPr lang="uk-UA" sz="1800" b="0" strike="noStrike" spc="-1">
                <a:solidFill>
                  <a:srgbClr val="000000"/>
                </a:solidFill>
                <a:latin typeface="Arial"/>
              </a:rPr>
              <a:t>Сьомий рівень структури</a:t>
            </a:r>
          </a:p>
        </p:txBody>
      </p:sp>
      <p:sp>
        <p:nvSpPr>
          <p:cNvPr id="93" name="PlaceHolder 5"/>
          <p:cNvSpPr>
            <a:spLocks noGrp="1"/>
          </p:cNvSpPr>
          <p:nvPr>
            <p:ph type="ftr" idx="34"/>
          </p:nvPr>
        </p:nvSpPr>
        <p:spPr>
          <a:xfrm>
            <a:off x="4038480" y="6356520"/>
            <a:ext cx="4113360" cy="363600"/>
          </a:xfrm>
          <a:prstGeom prst="rect">
            <a:avLst/>
          </a:prstGeom>
          <a:noFill/>
          <a:ln w="0">
            <a:noFill/>
          </a:ln>
        </p:spPr>
        <p:txBody>
          <a:bodyPr lIns="90000" tIns="45000" rIns="90000" bIns="45000" anchor="ctr">
            <a:noAutofit/>
          </a:bodyPr>
          <a:lstStyle>
            <a:lvl1pPr indent="0" algn="ctr">
              <a:lnSpc>
                <a:spcPct val="100000"/>
              </a:lnSpc>
              <a:buNone/>
              <a:tabLst>
                <a:tab pos="0" algn="l"/>
              </a:tabLst>
              <a:defRPr lang="en-US" sz="1400" b="0" strike="noStrike" spc="-1">
                <a:solidFill>
                  <a:srgbClr val="000000"/>
                </a:solidFill>
                <a:latin typeface="Times New Roman"/>
              </a:defRPr>
            </a:lvl1pPr>
          </a:lstStyle>
          <a:p>
            <a:pPr indent="0" algn="ctr">
              <a:lnSpc>
                <a:spcPct val="100000"/>
              </a:lnSpc>
              <a:buNone/>
              <a:tabLst>
                <a:tab pos="0" algn="l"/>
              </a:tabLst>
            </a:pPr>
            <a:r>
              <a:rPr lang="en-US" sz="1400" b="0" strike="noStrike" spc="-1">
                <a:solidFill>
                  <a:srgbClr val="000000"/>
                </a:solidFill>
                <a:latin typeface="Times New Roman"/>
              </a:rPr>
              <a:t>&lt;нижній колонтитул&gt;</a:t>
            </a:r>
            <a:endParaRPr lang="uk-UA" sz="1400" b="0" strike="noStrike" spc="-1">
              <a:solidFill>
                <a:srgbClr val="000000"/>
              </a:solidFill>
              <a:latin typeface="Times New Roman"/>
            </a:endParaRPr>
          </a:p>
        </p:txBody>
      </p:sp>
      <p:sp>
        <p:nvSpPr>
          <p:cNvPr id="94" name="PlaceHolder 6"/>
          <p:cNvSpPr>
            <a:spLocks noGrp="1"/>
          </p:cNvSpPr>
          <p:nvPr>
            <p:ph type="sldNum" idx="35"/>
          </p:nvPr>
        </p:nvSpPr>
        <p:spPr>
          <a:xfrm>
            <a:off x="8610480" y="6356520"/>
            <a:ext cx="2741760" cy="363600"/>
          </a:xfrm>
          <a:prstGeom prst="rect">
            <a:avLst/>
          </a:prstGeom>
          <a:noFill/>
          <a:ln w="0">
            <a:noFill/>
          </a:ln>
        </p:spPr>
        <p:txBody>
          <a:bodyPr lIns="90000" tIns="45000" rIns="90000" bIns="45000" anchor="ctr">
            <a:noAutofit/>
          </a:bodyPr>
          <a:lstStyle>
            <a:lvl1pPr indent="0" algn="r">
              <a:lnSpc>
                <a:spcPct val="100000"/>
              </a:lnSpc>
              <a:buNone/>
              <a:tabLst>
                <a:tab pos="0" algn="l"/>
              </a:tabLst>
              <a:defRPr lang="ru-RU" sz="1200" b="0" strike="noStrike" spc="-1">
                <a:solidFill>
                  <a:srgbClr val="8B8B8B"/>
                </a:solidFill>
                <a:latin typeface="Calibri"/>
              </a:defRPr>
            </a:lvl1pPr>
          </a:lstStyle>
          <a:p>
            <a:pPr indent="0" algn="r">
              <a:lnSpc>
                <a:spcPct val="100000"/>
              </a:lnSpc>
              <a:buNone/>
              <a:tabLst>
                <a:tab pos="0" algn="l"/>
              </a:tabLst>
            </a:pPr>
            <a:fld id="{5ECBC6BE-DE4D-4883-A484-E25FA5E8CE71}" type="slidenum">
              <a:rPr lang="ru-RU" sz="1200" b="0" strike="noStrike" spc="-1">
                <a:solidFill>
                  <a:srgbClr val="8B8B8B"/>
                </a:solidFill>
                <a:latin typeface="Calibri"/>
              </a:rPr>
              <a:t>‹№›</a:t>
            </a:fld>
            <a:endParaRPr lang="uk-UA" sz="1200" b="0" strike="noStrike" spc="-1">
              <a:solidFill>
                <a:srgbClr val="000000"/>
              </a:solidFill>
              <a:latin typeface="Times New Roman"/>
            </a:endParaRPr>
          </a:p>
        </p:txBody>
      </p:sp>
      <p:sp>
        <p:nvSpPr>
          <p:cNvPr id="95" name="PlaceHolder 7"/>
          <p:cNvSpPr>
            <a:spLocks noGrp="1"/>
          </p:cNvSpPr>
          <p:nvPr>
            <p:ph type="dt" idx="36"/>
          </p:nvPr>
        </p:nvSpPr>
        <p:spPr>
          <a:xfrm>
            <a:off x="838080" y="6356520"/>
            <a:ext cx="2741760" cy="363600"/>
          </a:xfrm>
          <a:prstGeom prst="rect">
            <a:avLst/>
          </a:prstGeom>
          <a:noFill/>
          <a:ln w="0">
            <a:noFill/>
          </a:ln>
        </p:spPr>
        <p:txBody>
          <a:bodyPr lIns="90000" tIns="45000" rIns="90000" bIns="45000" anchor="ctr">
            <a:noAutofit/>
          </a:bodyPr>
          <a:lstStyle>
            <a:lvl1pPr indent="0">
              <a:buNone/>
              <a:defRPr lang="uk-UA" sz="1400" b="0" strike="noStrike" spc="-1">
                <a:solidFill>
                  <a:srgbClr val="000000"/>
                </a:solidFill>
                <a:latin typeface="Times New Roman"/>
              </a:defRPr>
            </a:lvl1pPr>
          </a:lstStyle>
          <a:p>
            <a:pPr indent="0">
              <a:buNone/>
            </a:pPr>
            <a:r>
              <a:rPr lang="uk-UA" sz="1400" b="0" strike="noStrike" spc="-1">
                <a:solidFill>
                  <a:srgbClr val="000000"/>
                </a:solidFill>
                <a:latin typeface="Times New Roman"/>
              </a:rPr>
              <a:t>&lt;дата/час&gt;</a:t>
            </a:r>
          </a:p>
        </p:txBody>
      </p:sp>
    </p:spTree>
  </p:cSld>
  <p:clrMap bg1="lt1" tx1="dk1" bg2="lt2" tx2="dk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 name="PlaceHolder 1"/>
          <p:cNvSpPr>
            <a:spLocks noGrp="1"/>
          </p:cNvSpPr>
          <p:nvPr>
            <p:ph type="title"/>
          </p:nvPr>
        </p:nvSpPr>
        <p:spPr>
          <a:xfrm>
            <a:off x="609480" y="273600"/>
            <a:ext cx="10972080" cy="1144440"/>
          </a:xfrm>
          <a:prstGeom prst="rect">
            <a:avLst/>
          </a:prstGeom>
          <a:noFill/>
          <a:ln w="0">
            <a:noFill/>
          </a:ln>
        </p:spPr>
        <p:txBody>
          <a:bodyPr lIns="0" tIns="0" rIns="0" bIns="0" anchor="ctr">
            <a:noAutofit/>
          </a:bodyPr>
          <a:lstStyle/>
          <a:p>
            <a:pPr indent="0">
              <a:buNone/>
            </a:pPr>
            <a:r>
              <a:rPr lang="uk-UA" sz="1800" b="0" strike="noStrike" spc="-1">
                <a:solidFill>
                  <a:srgbClr val="000000"/>
                </a:solidFill>
                <a:latin typeface="Arial"/>
              </a:rPr>
              <a:t>Для правки тексту заголовка клацніть мишею</a:t>
            </a:r>
          </a:p>
        </p:txBody>
      </p:sp>
      <p:sp>
        <p:nvSpPr>
          <p:cNvPr id="101" name="PlaceHolder 2"/>
          <p:cNvSpPr>
            <a:spLocks noGrp="1"/>
          </p:cNvSpPr>
          <p:nvPr>
            <p:ph type="body"/>
          </p:nvPr>
        </p:nvSpPr>
        <p:spPr>
          <a:xfrm>
            <a:off x="609480" y="1604520"/>
            <a:ext cx="5353920" cy="1896480"/>
          </a:xfrm>
          <a:prstGeom prst="rect">
            <a:avLst/>
          </a:prstGeom>
          <a:noFill/>
          <a:ln w="0">
            <a:noFill/>
          </a:ln>
        </p:spPr>
        <p:txBody>
          <a:bodyPr lIns="0" tIns="0" rIns="0" bIns="0" anchor="t">
            <a:normAutofit fontScale="71666"/>
          </a:bodyPr>
          <a:lstStyle/>
          <a:p>
            <a:pPr marL="432000" indent="-324000">
              <a:spcBef>
                <a:spcPts val="1417"/>
              </a:spcBef>
              <a:buClr>
                <a:srgbClr val="000000"/>
              </a:buClr>
              <a:buSzPct val="45000"/>
              <a:buFont typeface="Wingdings" charset="2"/>
              <a:buChar char=""/>
            </a:pPr>
            <a:r>
              <a:rPr lang="uk-UA" sz="1800" b="0" strike="noStrike" spc="-1">
                <a:solidFill>
                  <a:srgbClr val="000000"/>
                </a:solidFill>
                <a:latin typeface="Arial"/>
              </a:rPr>
              <a:t>Для редагування структури клацніть мишею</a:t>
            </a:r>
          </a:p>
          <a:p>
            <a:pPr marL="864000" lvl="1" indent="-324000">
              <a:spcBef>
                <a:spcPts val="1134"/>
              </a:spcBef>
              <a:buClr>
                <a:srgbClr val="000000"/>
              </a:buClr>
              <a:buSzPct val="75000"/>
              <a:buFont typeface="Symbol" charset="2"/>
              <a:buChar char=""/>
            </a:pPr>
            <a:r>
              <a:rPr lang="uk-UA" sz="1800" b="0" strike="noStrike" spc="-1">
                <a:solidFill>
                  <a:srgbClr val="000000"/>
                </a:solidFill>
                <a:latin typeface="Arial"/>
              </a:rPr>
              <a:t>Другий рівень структури</a:t>
            </a:r>
          </a:p>
          <a:p>
            <a:pPr marL="1296000" lvl="2" indent="-288000">
              <a:spcBef>
                <a:spcPts val="850"/>
              </a:spcBef>
              <a:buClr>
                <a:srgbClr val="000000"/>
              </a:buClr>
              <a:buSzPct val="45000"/>
              <a:buFont typeface="Wingdings" charset="2"/>
              <a:buChar char=""/>
            </a:pPr>
            <a:r>
              <a:rPr lang="uk-UA" sz="1800" b="0" strike="noStrike" spc="-1">
                <a:solidFill>
                  <a:srgbClr val="000000"/>
                </a:solidFill>
                <a:latin typeface="Arial"/>
              </a:rPr>
              <a:t>Третій рівень структури</a:t>
            </a:r>
          </a:p>
          <a:p>
            <a:pPr marL="1728000" lvl="3" indent="-216000">
              <a:spcBef>
                <a:spcPts val="567"/>
              </a:spcBef>
              <a:buClr>
                <a:srgbClr val="000000"/>
              </a:buClr>
              <a:buSzPct val="75000"/>
              <a:buFont typeface="Symbol" charset="2"/>
              <a:buChar char=""/>
            </a:pPr>
            <a:r>
              <a:rPr lang="uk-UA" sz="1800" b="0" strike="noStrike" spc="-1">
                <a:solidFill>
                  <a:srgbClr val="000000"/>
                </a:solidFill>
                <a:latin typeface="Arial"/>
              </a:rPr>
              <a:t>Четвертий рівень структури</a:t>
            </a:r>
          </a:p>
          <a:p>
            <a:pPr marL="2160000" lvl="4" indent="-216000">
              <a:spcBef>
                <a:spcPts val="283"/>
              </a:spcBef>
              <a:buClr>
                <a:srgbClr val="000000"/>
              </a:buClr>
              <a:buSzPct val="45000"/>
              <a:buFont typeface="Wingdings" charset="2"/>
              <a:buChar char=""/>
            </a:pPr>
            <a:r>
              <a:rPr lang="uk-UA" sz="1800" b="0" strike="noStrike" spc="-1">
                <a:solidFill>
                  <a:srgbClr val="000000"/>
                </a:solidFill>
                <a:latin typeface="Arial"/>
              </a:rPr>
              <a:t>П'ятий рівень структури</a:t>
            </a:r>
          </a:p>
          <a:p>
            <a:pPr marL="2592000" lvl="5" indent="-216000">
              <a:spcBef>
                <a:spcPts val="283"/>
              </a:spcBef>
              <a:buClr>
                <a:srgbClr val="000000"/>
              </a:buClr>
              <a:buSzPct val="45000"/>
              <a:buFont typeface="Wingdings" charset="2"/>
              <a:buChar char=""/>
            </a:pPr>
            <a:r>
              <a:rPr lang="uk-UA" sz="1800" b="0" strike="noStrike" spc="-1">
                <a:solidFill>
                  <a:srgbClr val="000000"/>
                </a:solidFill>
                <a:latin typeface="Arial"/>
              </a:rPr>
              <a:t>Шостий рівень структури</a:t>
            </a:r>
          </a:p>
          <a:p>
            <a:pPr marL="3024000" lvl="6" indent="-216000">
              <a:spcBef>
                <a:spcPts val="283"/>
              </a:spcBef>
              <a:buClr>
                <a:srgbClr val="000000"/>
              </a:buClr>
              <a:buSzPct val="45000"/>
              <a:buFont typeface="Wingdings" charset="2"/>
              <a:buChar char=""/>
            </a:pPr>
            <a:r>
              <a:rPr lang="uk-UA" sz="1800" b="0" strike="noStrike" spc="-1">
                <a:solidFill>
                  <a:srgbClr val="000000"/>
                </a:solidFill>
                <a:latin typeface="Arial"/>
              </a:rPr>
              <a:t>Сьомий рівень структури</a:t>
            </a:r>
          </a:p>
        </p:txBody>
      </p:sp>
      <p:sp>
        <p:nvSpPr>
          <p:cNvPr id="102" name="PlaceHolder 3"/>
          <p:cNvSpPr>
            <a:spLocks noGrp="1"/>
          </p:cNvSpPr>
          <p:nvPr>
            <p:ph type="body"/>
          </p:nvPr>
        </p:nvSpPr>
        <p:spPr>
          <a:xfrm>
            <a:off x="6231960" y="1604520"/>
            <a:ext cx="5353920" cy="1896480"/>
          </a:xfrm>
          <a:prstGeom prst="rect">
            <a:avLst/>
          </a:prstGeom>
          <a:noFill/>
          <a:ln w="0">
            <a:noFill/>
          </a:ln>
        </p:spPr>
        <p:txBody>
          <a:bodyPr lIns="0" tIns="0" rIns="0" bIns="0" anchor="t">
            <a:normAutofit fontScale="71666"/>
          </a:bodyPr>
          <a:lstStyle/>
          <a:p>
            <a:pPr marL="432000" indent="-324000">
              <a:spcBef>
                <a:spcPts val="1417"/>
              </a:spcBef>
              <a:buClr>
                <a:srgbClr val="000000"/>
              </a:buClr>
              <a:buSzPct val="45000"/>
              <a:buFont typeface="Wingdings" charset="2"/>
              <a:buChar char=""/>
            </a:pPr>
            <a:r>
              <a:rPr lang="uk-UA" sz="1800" b="0" strike="noStrike" spc="-1">
                <a:solidFill>
                  <a:srgbClr val="000000"/>
                </a:solidFill>
                <a:latin typeface="Arial"/>
              </a:rPr>
              <a:t>Для редагування структури клацніть мишею</a:t>
            </a:r>
          </a:p>
          <a:p>
            <a:pPr marL="864000" lvl="1" indent="-324000">
              <a:spcBef>
                <a:spcPts val="1134"/>
              </a:spcBef>
              <a:buClr>
                <a:srgbClr val="000000"/>
              </a:buClr>
              <a:buSzPct val="75000"/>
              <a:buFont typeface="Symbol" charset="2"/>
              <a:buChar char=""/>
            </a:pPr>
            <a:r>
              <a:rPr lang="uk-UA" sz="1800" b="0" strike="noStrike" spc="-1">
                <a:solidFill>
                  <a:srgbClr val="000000"/>
                </a:solidFill>
                <a:latin typeface="Arial"/>
              </a:rPr>
              <a:t>Другий рівень структури</a:t>
            </a:r>
          </a:p>
          <a:p>
            <a:pPr marL="1296000" lvl="2" indent="-288000">
              <a:spcBef>
                <a:spcPts val="850"/>
              </a:spcBef>
              <a:buClr>
                <a:srgbClr val="000000"/>
              </a:buClr>
              <a:buSzPct val="45000"/>
              <a:buFont typeface="Wingdings" charset="2"/>
              <a:buChar char=""/>
            </a:pPr>
            <a:r>
              <a:rPr lang="uk-UA" sz="1800" b="0" strike="noStrike" spc="-1">
                <a:solidFill>
                  <a:srgbClr val="000000"/>
                </a:solidFill>
                <a:latin typeface="Arial"/>
              </a:rPr>
              <a:t>Третій рівень структури</a:t>
            </a:r>
          </a:p>
          <a:p>
            <a:pPr marL="1728000" lvl="3" indent="-216000">
              <a:spcBef>
                <a:spcPts val="567"/>
              </a:spcBef>
              <a:buClr>
                <a:srgbClr val="000000"/>
              </a:buClr>
              <a:buSzPct val="75000"/>
              <a:buFont typeface="Symbol" charset="2"/>
              <a:buChar char=""/>
            </a:pPr>
            <a:r>
              <a:rPr lang="uk-UA" sz="1800" b="0" strike="noStrike" spc="-1">
                <a:solidFill>
                  <a:srgbClr val="000000"/>
                </a:solidFill>
                <a:latin typeface="Arial"/>
              </a:rPr>
              <a:t>Четвертий рівень структури</a:t>
            </a:r>
          </a:p>
          <a:p>
            <a:pPr marL="2160000" lvl="4" indent="-216000">
              <a:spcBef>
                <a:spcPts val="283"/>
              </a:spcBef>
              <a:buClr>
                <a:srgbClr val="000000"/>
              </a:buClr>
              <a:buSzPct val="45000"/>
              <a:buFont typeface="Wingdings" charset="2"/>
              <a:buChar char=""/>
            </a:pPr>
            <a:r>
              <a:rPr lang="uk-UA" sz="1800" b="0" strike="noStrike" spc="-1">
                <a:solidFill>
                  <a:srgbClr val="000000"/>
                </a:solidFill>
                <a:latin typeface="Arial"/>
              </a:rPr>
              <a:t>П'ятий рівень структури</a:t>
            </a:r>
          </a:p>
          <a:p>
            <a:pPr marL="2592000" lvl="5" indent="-216000">
              <a:spcBef>
                <a:spcPts val="283"/>
              </a:spcBef>
              <a:buClr>
                <a:srgbClr val="000000"/>
              </a:buClr>
              <a:buSzPct val="45000"/>
              <a:buFont typeface="Wingdings" charset="2"/>
              <a:buChar char=""/>
            </a:pPr>
            <a:r>
              <a:rPr lang="uk-UA" sz="1800" b="0" strike="noStrike" spc="-1">
                <a:solidFill>
                  <a:srgbClr val="000000"/>
                </a:solidFill>
                <a:latin typeface="Arial"/>
              </a:rPr>
              <a:t>Шостий рівень структури</a:t>
            </a:r>
          </a:p>
          <a:p>
            <a:pPr marL="3024000" lvl="6" indent="-216000">
              <a:spcBef>
                <a:spcPts val="283"/>
              </a:spcBef>
              <a:buClr>
                <a:srgbClr val="000000"/>
              </a:buClr>
              <a:buSzPct val="45000"/>
              <a:buFont typeface="Wingdings" charset="2"/>
              <a:buChar char=""/>
            </a:pPr>
            <a:r>
              <a:rPr lang="uk-UA" sz="1800" b="0" strike="noStrike" spc="-1">
                <a:solidFill>
                  <a:srgbClr val="000000"/>
                </a:solidFill>
                <a:latin typeface="Arial"/>
              </a:rPr>
              <a:t>Сьомий рівень структури</a:t>
            </a:r>
          </a:p>
        </p:txBody>
      </p:sp>
      <p:sp>
        <p:nvSpPr>
          <p:cNvPr id="103" name="PlaceHolder 4"/>
          <p:cNvSpPr>
            <a:spLocks noGrp="1"/>
          </p:cNvSpPr>
          <p:nvPr>
            <p:ph type="body"/>
          </p:nvPr>
        </p:nvSpPr>
        <p:spPr>
          <a:xfrm>
            <a:off x="609480" y="3682080"/>
            <a:ext cx="10972080" cy="1896480"/>
          </a:xfrm>
          <a:prstGeom prst="rect">
            <a:avLst/>
          </a:prstGeom>
          <a:noFill/>
          <a:ln w="0">
            <a:noFill/>
          </a:ln>
        </p:spPr>
        <p:txBody>
          <a:bodyPr lIns="0" tIns="0" rIns="0" bIns="0" anchor="t">
            <a:normAutofit fontScale="71666"/>
          </a:bodyPr>
          <a:lstStyle/>
          <a:p>
            <a:pPr marL="432000" indent="-324000">
              <a:spcBef>
                <a:spcPts val="1417"/>
              </a:spcBef>
              <a:buClr>
                <a:srgbClr val="000000"/>
              </a:buClr>
              <a:buSzPct val="45000"/>
              <a:buFont typeface="Wingdings" charset="2"/>
              <a:buChar char=""/>
            </a:pPr>
            <a:r>
              <a:rPr lang="uk-UA" sz="1800" b="0" strike="noStrike" spc="-1">
                <a:solidFill>
                  <a:srgbClr val="000000"/>
                </a:solidFill>
                <a:latin typeface="Arial"/>
              </a:rPr>
              <a:t>Для редагування структури клацніть мишею</a:t>
            </a:r>
          </a:p>
          <a:p>
            <a:pPr marL="864000" lvl="1" indent="-324000">
              <a:spcBef>
                <a:spcPts val="1134"/>
              </a:spcBef>
              <a:buClr>
                <a:srgbClr val="000000"/>
              </a:buClr>
              <a:buSzPct val="75000"/>
              <a:buFont typeface="Symbol" charset="2"/>
              <a:buChar char=""/>
            </a:pPr>
            <a:r>
              <a:rPr lang="uk-UA" sz="1800" b="0" strike="noStrike" spc="-1">
                <a:solidFill>
                  <a:srgbClr val="000000"/>
                </a:solidFill>
                <a:latin typeface="Arial"/>
              </a:rPr>
              <a:t>Другий рівень структури</a:t>
            </a:r>
          </a:p>
          <a:p>
            <a:pPr marL="1296000" lvl="2" indent="-288000">
              <a:spcBef>
                <a:spcPts val="850"/>
              </a:spcBef>
              <a:buClr>
                <a:srgbClr val="000000"/>
              </a:buClr>
              <a:buSzPct val="45000"/>
              <a:buFont typeface="Wingdings" charset="2"/>
              <a:buChar char=""/>
            </a:pPr>
            <a:r>
              <a:rPr lang="uk-UA" sz="1800" b="0" strike="noStrike" spc="-1">
                <a:solidFill>
                  <a:srgbClr val="000000"/>
                </a:solidFill>
                <a:latin typeface="Arial"/>
              </a:rPr>
              <a:t>Третій рівень структури</a:t>
            </a:r>
          </a:p>
          <a:p>
            <a:pPr marL="1728000" lvl="3" indent="-216000">
              <a:spcBef>
                <a:spcPts val="567"/>
              </a:spcBef>
              <a:buClr>
                <a:srgbClr val="000000"/>
              </a:buClr>
              <a:buSzPct val="75000"/>
              <a:buFont typeface="Symbol" charset="2"/>
              <a:buChar char=""/>
            </a:pPr>
            <a:r>
              <a:rPr lang="uk-UA" sz="1800" b="0" strike="noStrike" spc="-1">
                <a:solidFill>
                  <a:srgbClr val="000000"/>
                </a:solidFill>
                <a:latin typeface="Arial"/>
              </a:rPr>
              <a:t>Четвертий рівень структури</a:t>
            </a:r>
          </a:p>
          <a:p>
            <a:pPr marL="2160000" lvl="4" indent="-216000">
              <a:spcBef>
                <a:spcPts val="283"/>
              </a:spcBef>
              <a:buClr>
                <a:srgbClr val="000000"/>
              </a:buClr>
              <a:buSzPct val="45000"/>
              <a:buFont typeface="Wingdings" charset="2"/>
              <a:buChar char=""/>
            </a:pPr>
            <a:r>
              <a:rPr lang="uk-UA" sz="1800" b="0" strike="noStrike" spc="-1">
                <a:solidFill>
                  <a:srgbClr val="000000"/>
                </a:solidFill>
                <a:latin typeface="Arial"/>
              </a:rPr>
              <a:t>П'ятий рівень структури</a:t>
            </a:r>
          </a:p>
          <a:p>
            <a:pPr marL="2592000" lvl="5" indent="-216000">
              <a:spcBef>
                <a:spcPts val="283"/>
              </a:spcBef>
              <a:buClr>
                <a:srgbClr val="000000"/>
              </a:buClr>
              <a:buSzPct val="45000"/>
              <a:buFont typeface="Wingdings" charset="2"/>
              <a:buChar char=""/>
            </a:pPr>
            <a:r>
              <a:rPr lang="uk-UA" sz="1800" b="0" strike="noStrike" spc="-1">
                <a:solidFill>
                  <a:srgbClr val="000000"/>
                </a:solidFill>
                <a:latin typeface="Arial"/>
              </a:rPr>
              <a:t>Шостий рівень структури</a:t>
            </a:r>
          </a:p>
          <a:p>
            <a:pPr marL="3024000" lvl="6" indent="-216000">
              <a:spcBef>
                <a:spcPts val="283"/>
              </a:spcBef>
              <a:buClr>
                <a:srgbClr val="000000"/>
              </a:buClr>
              <a:buSzPct val="45000"/>
              <a:buFont typeface="Wingdings" charset="2"/>
              <a:buChar char=""/>
            </a:pPr>
            <a:r>
              <a:rPr lang="uk-UA" sz="1800" b="0" strike="noStrike" spc="-1">
                <a:solidFill>
                  <a:srgbClr val="000000"/>
                </a:solidFill>
                <a:latin typeface="Arial"/>
              </a:rPr>
              <a:t>Сьомий рівень структури</a:t>
            </a:r>
          </a:p>
        </p:txBody>
      </p:sp>
      <p:sp>
        <p:nvSpPr>
          <p:cNvPr id="104" name="PlaceHolder 5"/>
          <p:cNvSpPr>
            <a:spLocks noGrp="1"/>
          </p:cNvSpPr>
          <p:nvPr>
            <p:ph type="ftr" idx="37"/>
          </p:nvPr>
        </p:nvSpPr>
        <p:spPr>
          <a:xfrm>
            <a:off x="4038480" y="6356520"/>
            <a:ext cx="4113360" cy="363600"/>
          </a:xfrm>
          <a:prstGeom prst="rect">
            <a:avLst/>
          </a:prstGeom>
          <a:noFill/>
          <a:ln w="0">
            <a:noFill/>
          </a:ln>
        </p:spPr>
        <p:txBody>
          <a:bodyPr lIns="90000" tIns="45000" rIns="90000" bIns="45000" anchor="ctr">
            <a:noAutofit/>
          </a:bodyPr>
          <a:lstStyle>
            <a:lvl1pPr indent="0" algn="ctr">
              <a:lnSpc>
                <a:spcPct val="100000"/>
              </a:lnSpc>
              <a:buNone/>
              <a:tabLst>
                <a:tab pos="0" algn="l"/>
              </a:tabLst>
              <a:defRPr lang="en-US" sz="1400" b="0" strike="noStrike" spc="-1">
                <a:solidFill>
                  <a:srgbClr val="000000"/>
                </a:solidFill>
                <a:latin typeface="Times New Roman"/>
              </a:defRPr>
            </a:lvl1pPr>
          </a:lstStyle>
          <a:p>
            <a:pPr indent="0" algn="ctr">
              <a:lnSpc>
                <a:spcPct val="100000"/>
              </a:lnSpc>
              <a:buNone/>
              <a:tabLst>
                <a:tab pos="0" algn="l"/>
              </a:tabLst>
            </a:pPr>
            <a:r>
              <a:rPr lang="en-US" sz="1400" b="0" strike="noStrike" spc="-1">
                <a:solidFill>
                  <a:srgbClr val="000000"/>
                </a:solidFill>
                <a:latin typeface="Times New Roman"/>
              </a:rPr>
              <a:t>&lt;нижній колонтитул&gt;</a:t>
            </a:r>
            <a:endParaRPr lang="uk-UA" sz="1400" b="0" strike="noStrike" spc="-1">
              <a:solidFill>
                <a:srgbClr val="000000"/>
              </a:solidFill>
              <a:latin typeface="Times New Roman"/>
            </a:endParaRPr>
          </a:p>
        </p:txBody>
      </p:sp>
      <p:sp>
        <p:nvSpPr>
          <p:cNvPr id="105" name="PlaceHolder 6"/>
          <p:cNvSpPr>
            <a:spLocks noGrp="1"/>
          </p:cNvSpPr>
          <p:nvPr>
            <p:ph type="sldNum" idx="38"/>
          </p:nvPr>
        </p:nvSpPr>
        <p:spPr>
          <a:xfrm>
            <a:off x="8610480" y="6356520"/>
            <a:ext cx="2741760" cy="363600"/>
          </a:xfrm>
          <a:prstGeom prst="rect">
            <a:avLst/>
          </a:prstGeom>
          <a:noFill/>
          <a:ln w="0">
            <a:noFill/>
          </a:ln>
        </p:spPr>
        <p:txBody>
          <a:bodyPr lIns="90000" tIns="45000" rIns="90000" bIns="45000" anchor="ctr">
            <a:noAutofit/>
          </a:bodyPr>
          <a:lstStyle>
            <a:lvl1pPr indent="0" algn="r">
              <a:lnSpc>
                <a:spcPct val="100000"/>
              </a:lnSpc>
              <a:buNone/>
              <a:tabLst>
                <a:tab pos="0" algn="l"/>
              </a:tabLst>
              <a:defRPr lang="ru-RU" sz="1200" b="0" strike="noStrike" spc="-1">
                <a:solidFill>
                  <a:srgbClr val="8B8B8B"/>
                </a:solidFill>
                <a:latin typeface="Calibri"/>
              </a:defRPr>
            </a:lvl1pPr>
          </a:lstStyle>
          <a:p>
            <a:pPr indent="0" algn="r">
              <a:lnSpc>
                <a:spcPct val="100000"/>
              </a:lnSpc>
              <a:buNone/>
              <a:tabLst>
                <a:tab pos="0" algn="l"/>
              </a:tabLst>
            </a:pPr>
            <a:fld id="{42EF6BDF-DC94-4A75-A56A-72BA7C092960}" type="slidenum">
              <a:rPr lang="ru-RU" sz="1200" b="0" strike="noStrike" spc="-1">
                <a:solidFill>
                  <a:srgbClr val="8B8B8B"/>
                </a:solidFill>
                <a:latin typeface="Calibri"/>
              </a:rPr>
              <a:t>‹№›</a:t>
            </a:fld>
            <a:endParaRPr lang="uk-UA" sz="1200" b="0" strike="noStrike" spc="-1">
              <a:solidFill>
                <a:srgbClr val="000000"/>
              </a:solidFill>
              <a:latin typeface="Times New Roman"/>
            </a:endParaRPr>
          </a:p>
        </p:txBody>
      </p:sp>
      <p:sp>
        <p:nvSpPr>
          <p:cNvPr id="106" name="PlaceHolder 7"/>
          <p:cNvSpPr>
            <a:spLocks noGrp="1"/>
          </p:cNvSpPr>
          <p:nvPr>
            <p:ph type="dt" idx="39"/>
          </p:nvPr>
        </p:nvSpPr>
        <p:spPr>
          <a:xfrm>
            <a:off x="838080" y="6356520"/>
            <a:ext cx="2741760" cy="363600"/>
          </a:xfrm>
          <a:prstGeom prst="rect">
            <a:avLst/>
          </a:prstGeom>
          <a:noFill/>
          <a:ln w="0">
            <a:noFill/>
          </a:ln>
        </p:spPr>
        <p:txBody>
          <a:bodyPr lIns="90000" tIns="45000" rIns="90000" bIns="45000" anchor="ctr">
            <a:noAutofit/>
          </a:bodyPr>
          <a:lstStyle>
            <a:lvl1pPr indent="0">
              <a:buNone/>
              <a:defRPr lang="uk-UA" sz="1400" b="0" strike="noStrike" spc="-1">
                <a:solidFill>
                  <a:srgbClr val="000000"/>
                </a:solidFill>
                <a:latin typeface="Times New Roman"/>
              </a:defRPr>
            </a:lvl1pPr>
          </a:lstStyle>
          <a:p>
            <a:pPr indent="0">
              <a:buNone/>
            </a:pPr>
            <a:r>
              <a:rPr lang="uk-UA" sz="1400" b="0" strike="noStrike" spc="-1">
                <a:solidFill>
                  <a:srgbClr val="000000"/>
                </a:solidFill>
                <a:latin typeface="Times New Roman"/>
              </a:rPr>
              <a:t>&lt;дата/час&gt;</a:t>
            </a:r>
          </a:p>
        </p:txBody>
      </p:sp>
    </p:spTree>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 name="PlaceHolder 1"/>
          <p:cNvSpPr>
            <a:spLocks noGrp="1"/>
          </p:cNvSpPr>
          <p:nvPr>
            <p:ph type="title"/>
          </p:nvPr>
        </p:nvSpPr>
        <p:spPr>
          <a:xfrm>
            <a:off x="609480" y="273600"/>
            <a:ext cx="10972080" cy="1144440"/>
          </a:xfrm>
          <a:prstGeom prst="rect">
            <a:avLst/>
          </a:prstGeom>
          <a:noFill/>
          <a:ln w="0">
            <a:noFill/>
          </a:ln>
        </p:spPr>
        <p:txBody>
          <a:bodyPr lIns="0" tIns="0" rIns="0" bIns="0" anchor="ctr">
            <a:noAutofit/>
          </a:bodyPr>
          <a:lstStyle/>
          <a:p>
            <a:pPr indent="0">
              <a:buNone/>
            </a:pPr>
            <a:r>
              <a:rPr lang="uk-UA" sz="1800" b="0" strike="noStrike" spc="-1">
                <a:solidFill>
                  <a:srgbClr val="000000"/>
                </a:solidFill>
                <a:latin typeface="Arial"/>
              </a:rPr>
              <a:t>Для правки тексту заголовка клацніть мишею</a:t>
            </a:r>
          </a:p>
        </p:txBody>
      </p:sp>
      <p:sp>
        <p:nvSpPr>
          <p:cNvPr id="112" name="PlaceHolder 2"/>
          <p:cNvSpPr>
            <a:spLocks noGrp="1"/>
          </p:cNvSpPr>
          <p:nvPr>
            <p:ph type="body"/>
          </p:nvPr>
        </p:nvSpPr>
        <p:spPr>
          <a:xfrm>
            <a:off x="609480" y="1604520"/>
            <a:ext cx="10972080" cy="1896480"/>
          </a:xfrm>
          <a:prstGeom prst="rect">
            <a:avLst/>
          </a:prstGeom>
          <a:noFill/>
          <a:ln w="0">
            <a:noFill/>
          </a:ln>
        </p:spPr>
        <p:txBody>
          <a:bodyPr lIns="0" tIns="0" rIns="0" bIns="0" anchor="t">
            <a:normAutofit fontScale="71666"/>
          </a:bodyPr>
          <a:lstStyle/>
          <a:p>
            <a:pPr marL="432000" indent="-324000">
              <a:spcBef>
                <a:spcPts val="1417"/>
              </a:spcBef>
              <a:buClr>
                <a:srgbClr val="000000"/>
              </a:buClr>
              <a:buSzPct val="45000"/>
              <a:buFont typeface="Wingdings" charset="2"/>
              <a:buChar char=""/>
            </a:pPr>
            <a:r>
              <a:rPr lang="uk-UA" sz="1800" b="0" strike="noStrike" spc="-1">
                <a:solidFill>
                  <a:srgbClr val="000000"/>
                </a:solidFill>
                <a:latin typeface="Arial"/>
              </a:rPr>
              <a:t>Для редагування структури клацніть мишею</a:t>
            </a:r>
          </a:p>
          <a:p>
            <a:pPr marL="864000" lvl="1" indent="-324000">
              <a:spcBef>
                <a:spcPts val="1134"/>
              </a:spcBef>
              <a:buClr>
                <a:srgbClr val="000000"/>
              </a:buClr>
              <a:buSzPct val="75000"/>
              <a:buFont typeface="Symbol" charset="2"/>
              <a:buChar char=""/>
            </a:pPr>
            <a:r>
              <a:rPr lang="uk-UA" sz="1800" b="0" strike="noStrike" spc="-1">
                <a:solidFill>
                  <a:srgbClr val="000000"/>
                </a:solidFill>
                <a:latin typeface="Arial"/>
              </a:rPr>
              <a:t>Другий рівень структури</a:t>
            </a:r>
          </a:p>
          <a:p>
            <a:pPr marL="1296000" lvl="2" indent="-288000">
              <a:spcBef>
                <a:spcPts val="850"/>
              </a:spcBef>
              <a:buClr>
                <a:srgbClr val="000000"/>
              </a:buClr>
              <a:buSzPct val="45000"/>
              <a:buFont typeface="Wingdings" charset="2"/>
              <a:buChar char=""/>
            </a:pPr>
            <a:r>
              <a:rPr lang="uk-UA" sz="1800" b="0" strike="noStrike" spc="-1">
                <a:solidFill>
                  <a:srgbClr val="000000"/>
                </a:solidFill>
                <a:latin typeface="Arial"/>
              </a:rPr>
              <a:t>Третій рівень структури</a:t>
            </a:r>
          </a:p>
          <a:p>
            <a:pPr marL="1728000" lvl="3" indent="-216000">
              <a:spcBef>
                <a:spcPts val="567"/>
              </a:spcBef>
              <a:buClr>
                <a:srgbClr val="000000"/>
              </a:buClr>
              <a:buSzPct val="75000"/>
              <a:buFont typeface="Symbol" charset="2"/>
              <a:buChar char=""/>
            </a:pPr>
            <a:r>
              <a:rPr lang="uk-UA" sz="1800" b="0" strike="noStrike" spc="-1">
                <a:solidFill>
                  <a:srgbClr val="000000"/>
                </a:solidFill>
                <a:latin typeface="Arial"/>
              </a:rPr>
              <a:t>Четвертий рівень структури</a:t>
            </a:r>
          </a:p>
          <a:p>
            <a:pPr marL="2160000" lvl="4" indent="-216000">
              <a:spcBef>
                <a:spcPts val="283"/>
              </a:spcBef>
              <a:buClr>
                <a:srgbClr val="000000"/>
              </a:buClr>
              <a:buSzPct val="45000"/>
              <a:buFont typeface="Wingdings" charset="2"/>
              <a:buChar char=""/>
            </a:pPr>
            <a:r>
              <a:rPr lang="uk-UA" sz="1800" b="0" strike="noStrike" spc="-1">
                <a:solidFill>
                  <a:srgbClr val="000000"/>
                </a:solidFill>
                <a:latin typeface="Arial"/>
              </a:rPr>
              <a:t>П'ятий рівень структури</a:t>
            </a:r>
          </a:p>
          <a:p>
            <a:pPr marL="2592000" lvl="5" indent="-216000">
              <a:spcBef>
                <a:spcPts val="283"/>
              </a:spcBef>
              <a:buClr>
                <a:srgbClr val="000000"/>
              </a:buClr>
              <a:buSzPct val="45000"/>
              <a:buFont typeface="Wingdings" charset="2"/>
              <a:buChar char=""/>
            </a:pPr>
            <a:r>
              <a:rPr lang="uk-UA" sz="1800" b="0" strike="noStrike" spc="-1">
                <a:solidFill>
                  <a:srgbClr val="000000"/>
                </a:solidFill>
                <a:latin typeface="Arial"/>
              </a:rPr>
              <a:t>Шостий рівень структури</a:t>
            </a:r>
          </a:p>
          <a:p>
            <a:pPr marL="3024000" lvl="6" indent="-216000">
              <a:spcBef>
                <a:spcPts val="283"/>
              </a:spcBef>
              <a:buClr>
                <a:srgbClr val="000000"/>
              </a:buClr>
              <a:buSzPct val="45000"/>
              <a:buFont typeface="Wingdings" charset="2"/>
              <a:buChar char=""/>
            </a:pPr>
            <a:r>
              <a:rPr lang="uk-UA" sz="1800" b="0" strike="noStrike" spc="-1">
                <a:solidFill>
                  <a:srgbClr val="000000"/>
                </a:solidFill>
                <a:latin typeface="Arial"/>
              </a:rPr>
              <a:t>Сьомий рівень структури</a:t>
            </a:r>
          </a:p>
        </p:txBody>
      </p:sp>
      <p:sp>
        <p:nvSpPr>
          <p:cNvPr id="113" name="PlaceHolder 3"/>
          <p:cNvSpPr>
            <a:spLocks noGrp="1"/>
          </p:cNvSpPr>
          <p:nvPr>
            <p:ph type="body"/>
          </p:nvPr>
        </p:nvSpPr>
        <p:spPr>
          <a:xfrm>
            <a:off x="609480" y="3682080"/>
            <a:ext cx="10972080" cy="1896480"/>
          </a:xfrm>
          <a:prstGeom prst="rect">
            <a:avLst/>
          </a:prstGeom>
          <a:noFill/>
          <a:ln w="0">
            <a:noFill/>
          </a:ln>
        </p:spPr>
        <p:txBody>
          <a:bodyPr lIns="0" tIns="0" rIns="0" bIns="0" anchor="t">
            <a:normAutofit fontScale="71666"/>
          </a:bodyPr>
          <a:lstStyle/>
          <a:p>
            <a:pPr marL="432000" indent="-324000">
              <a:spcBef>
                <a:spcPts val="1417"/>
              </a:spcBef>
              <a:buClr>
                <a:srgbClr val="000000"/>
              </a:buClr>
              <a:buSzPct val="45000"/>
              <a:buFont typeface="Wingdings" charset="2"/>
              <a:buChar char=""/>
            </a:pPr>
            <a:r>
              <a:rPr lang="uk-UA" sz="1800" b="0" strike="noStrike" spc="-1">
                <a:solidFill>
                  <a:srgbClr val="000000"/>
                </a:solidFill>
                <a:latin typeface="Arial"/>
              </a:rPr>
              <a:t>Для редагування структури клацніть мишею</a:t>
            </a:r>
          </a:p>
          <a:p>
            <a:pPr marL="864000" lvl="1" indent="-324000">
              <a:spcBef>
                <a:spcPts val="1134"/>
              </a:spcBef>
              <a:buClr>
                <a:srgbClr val="000000"/>
              </a:buClr>
              <a:buSzPct val="75000"/>
              <a:buFont typeface="Symbol" charset="2"/>
              <a:buChar char=""/>
            </a:pPr>
            <a:r>
              <a:rPr lang="uk-UA" sz="1800" b="0" strike="noStrike" spc="-1">
                <a:solidFill>
                  <a:srgbClr val="000000"/>
                </a:solidFill>
                <a:latin typeface="Arial"/>
              </a:rPr>
              <a:t>Другий рівень структури</a:t>
            </a:r>
          </a:p>
          <a:p>
            <a:pPr marL="1296000" lvl="2" indent="-288000">
              <a:spcBef>
                <a:spcPts val="850"/>
              </a:spcBef>
              <a:buClr>
                <a:srgbClr val="000000"/>
              </a:buClr>
              <a:buSzPct val="45000"/>
              <a:buFont typeface="Wingdings" charset="2"/>
              <a:buChar char=""/>
            </a:pPr>
            <a:r>
              <a:rPr lang="uk-UA" sz="1800" b="0" strike="noStrike" spc="-1">
                <a:solidFill>
                  <a:srgbClr val="000000"/>
                </a:solidFill>
                <a:latin typeface="Arial"/>
              </a:rPr>
              <a:t>Третій рівень структури</a:t>
            </a:r>
          </a:p>
          <a:p>
            <a:pPr marL="1728000" lvl="3" indent="-216000">
              <a:spcBef>
                <a:spcPts val="567"/>
              </a:spcBef>
              <a:buClr>
                <a:srgbClr val="000000"/>
              </a:buClr>
              <a:buSzPct val="75000"/>
              <a:buFont typeface="Symbol" charset="2"/>
              <a:buChar char=""/>
            </a:pPr>
            <a:r>
              <a:rPr lang="uk-UA" sz="1800" b="0" strike="noStrike" spc="-1">
                <a:solidFill>
                  <a:srgbClr val="000000"/>
                </a:solidFill>
                <a:latin typeface="Arial"/>
              </a:rPr>
              <a:t>Четвертий рівень структури</a:t>
            </a:r>
          </a:p>
          <a:p>
            <a:pPr marL="2160000" lvl="4" indent="-216000">
              <a:spcBef>
                <a:spcPts val="283"/>
              </a:spcBef>
              <a:buClr>
                <a:srgbClr val="000000"/>
              </a:buClr>
              <a:buSzPct val="45000"/>
              <a:buFont typeface="Wingdings" charset="2"/>
              <a:buChar char=""/>
            </a:pPr>
            <a:r>
              <a:rPr lang="uk-UA" sz="1800" b="0" strike="noStrike" spc="-1">
                <a:solidFill>
                  <a:srgbClr val="000000"/>
                </a:solidFill>
                <a:latin typeface="Arial"/>
              </a:rPr>
              <a:t>П'ятий рівень структури</a:t>
            </a:r>
          </a:p>
          <a:p>
            <a:pPr marL="2592000" lvl="5" indent="-216000">
              <a:spcBef>
                <a:spcPts val="283"/>
              </a:spcBef>
              <a:buClr>
                <a:srgbClr val="000000"/>
              </a:buClr>
              <a:buSzPct val="45000"/>
              <a:buFont typeface="Wingdings" charset="2"/>
              <a:buChar char=""/>
            </a:pPr>
            <a:r>
              <a:rPr lang="uk-UA" sz="1800" b="0" strike="noStrike" spc="-1">
                <a:solidFill>
                  <a:srgbClr val="000000"/>
                </a:solidFill>
                <a:latin typeface="Arial"/>
              </a:rPr>
              <a:t>Шостий рівень структури</a:t>
            </a:r>
          </a:p>
          <a:p>
            <a:pPr marL="3024000" lvl="6" indent="-216000">
              <a:spcBef>
                <a:spcPts val="283"/>
              </a:spcBef>
              <a:buClr>
                <a:srgbClr val="000000"/>
              </a:buClr>
              <a:buSzPct val="45000"/>
              <a:buFont typeface="Wingdings" charset="2"/>
              <a:buChar char=""/>
            </a:pPr>
            <a:r>
              <a:rPr lang="uk-UA" sz="1800" b="0" strike="noStrike" spc="-1">
                <a:solidFill>
                  <a:srgbClr val="000000"/>
                </a:solidFill>
                <a:latin typeface="Arial"/>
              </a:rPr>
              <a:t>Сьомий рівень структури</a:t>
            </a:r>
          </a:p>
        </p:txBody>
      </p:sp>
      <p:sp>
        <p:nvSpPr>
          <p:cNvPr id="114" name="PlaceHolder 4"/>
          <p:cNvSpPr>
            <a:spLocks noGrp="1"/>
          </p:cNvSpPr>
          <p:nvPr>
            <p:ph type="ftr" idx="40"/>
          </p:nvPr>
        </p:nvSpPr>
        <p:spPr>
          <a:xfrm>
            <a:off x="4038480" y="6356520"/>
            <a:ext cx="4113360" cy="363600"/>
          </a:xfrm>
          <a:prstGeom prst="rect">
            <a:avLst/>
          </a:prstGeom>
          <a:noFill/>
          <a:ln w="0">
            <a:noFill/>
          </a:ln>
        </p:spPr>
        <p:txBody>
          <a:bodyPr lIns="90000" tIns="45000" rIns="90000" bIns="45000" anchor="ctr">
            <a:noAutofit/>
          </a:bodyPr>
          <a:lstStyle>
            <a:lvl1pPr indent="0" algn="ctr">
              <a:lnSpc>
                <a:spcPct val="100000"/>
              </a:lnSpc>
              <a:buNone/>
              <a:tabLst>
                <a:tab pos="0" algn="l"/>
              </a:tabLst>
              <a:defRPr lang="en-US" sz="1400" b="0" strike="noStrike" spc="-1">
                <a:solidFill>
                  <a:srgbClr val="000000"/>
                </a:solidFill>
                <a:latin typeface="Times New Roman"/>
              </a:defRPr>
            </a:lvl1pPr>
          </a:lstStyle>
          <a:p>
            <a:pPr indent="0" algn="ctr">
              <a:lnSpc>
                <a:spcPct val="100000"/>
              </a:lnSpc>
              <a:buNone/>
              <a:tabLst>
                <a:tab pos="0" algn="l"/>
              </a:tabLst>
            </a:pPr>
            <a:r>
              <a:rPr lang="en-US" sz="1400" b="0" strike="noStrike" spc="-1">
                <a:solidFill>
                  <a:srgbClr val="000000"/>
                </a:solidFill>
                <a:latin typeface="Times New Roman"/>
              </a:rPr>
              <a:t>&lt;нижній колонтитул&gt;</a:t>
            </a:r>
            <a:endParaRPr lang="uk-UA" sz="1400" b="0" strike="noStrike" spc="-1">
              <a:solidFill>
                <a:srgbClr val="000000"/>
              </a:solidFill>
              <a:latin typeface="Times New Roman"/>
            </a:endParaRPr>
          </a:p>
        </p:txBody>
      </p:sp>
      <p:sp>
        <p:nvSpPr>
          <p:cNvPr id="115" name="PlaceHolder 5"/>
          <p:cNvSpPr>
            <a:spLocks noGrp="1"/>
          </p:cNvSpPr>
          <p:nvPr>
            <p:ph type="sldNum" idx="41"/>
          </p:nvPr>
        </p:nvSpPr>
        <p:spPr>
          <a:xfrm>
            <a:off x="8610480" y="6356520"/>
            <a:ext cx="2741760" cy="363600"/>
          </a:xfrm>
          <a:prstGeom prst="rect">
            <a:avLst/>
          </a:prstGeom>
          <a:noFill/>
          <a:ln w="0">
            <a:noFill/>
          </a:ln>
        </p:spPr>
        <p:txBody>
          <a:bodyPr lIns="90000" tIns="45000" rIns="90000" bIns="45000" anchor="ctr">
            <a:noAutofit/>
          </a:bodyPr>
          <a:lstStyle>
            <a:lvl1pPr indent="0" algn="r">
              <a:lnSpc>
                <a:spcPct val="100000"/>
              </a:lnSpc>
              <a:buNone/>
              <a:tabLst>
                <a:tab pos="0" algn="l"/>
              </a:tabLst>
              <a:defRPr lang="ru-RU" sz="1200" b="0" strike="noStrike" spc="-1">
                <a:solidFill>
                  <a:srgbClr val="8B8B8B"/>
                </a:solidFill>
                <a:latin typeface="Calibri"/>
              </a:defRPr>
            </a:lvl1pPr>
          </a:lstStyle>
          <a:p>
            <a:pPr indent="0" algn="r">
              <a:lnSpc>
                <a:spcPct val="100000"/>
              </a:lnSpc>
              <a:buNone/>
              <a:tabLst>
                <a:tab pos="0" algn="l"/>
              </a:tabLst>
            </a:pPr>
            <a:fld id="{5C566577-4D65-426A-A1EC-E42189F7B980}" type="slidenum">
              <a:rPr lang="ru-RU" sz="1200" b="0" strike="noStrike" spc="-1">
                <a:solidFill>
                  <a:srgbClr val="8B8B8B"/>
                </a:solidFill>
                <a:latin typeface="Calibri"/>
              </a:rPr>
              <a:t>‹№›</a:t>
            </a:fld>
            <a:endParaRPr lang="uk-UA" sz="1200" b="0" strike="noStrike" spc="-1">
              <a:solidFill>
                <a:srgbClr val="000000"/>
              </a:solidFill>
              <a:latin typeface="Times New Roman"/>
            </a:endParaRPr>
          </a:p>
        </p:txBody>
      </p:sp>
      <p:sp>
        <p:nvSpPr>
          <p:cNvPr id="116" name="PlaceHolder 6"/>
          <p:cNvSpPr>
            <a:spLocks noGrp="1"/>
          </p:cNvSpPr>
          <p:nvPr>
            <p:ph type="dt" idx="42"/>
          </p:nvPr>
        </p:nvSpPr>
        <p:spPr>
          <a:xfrm>
            <a:off x="838080" y="6356520"/>
            <a:ext cx="2741760" cy="363600"/>
          </a:xfrm>
          <a:prstGeom prst="rect">
            <a:avLst/>
          </a:prstGeom>
          <a:noFill/>
          <a:ln w="0">
            <a:noFill/>
          </a:ln>
        </p:spPr>
        <p:txBody>
          <a:bodyPr lIns="90000" tIns="45000" rIns="90000" bIns="45000" anchor="ctr">
            <a:noAutofit/>
          </a:bodyPr>
          <a:lstStyle>
            <a:lvl1pPr indent="0">
              <a:buNone/>
              <a:defRPr lang="uk-UA" sz="1400" b="0" strike="noStrike" spc="-1">
                <a:solidFill>
                  <a:srgbClr val="000000"/>
                </a:solidFill>
                <a:latin typeface="Times New Roman"/>
              </a:defRPr>
            </a:lvl1pPr>
          </a:lstStyle>
          <a:p>
            <a:pPr indent="0">
              <a:buNone/>
            </a:pPr>
            <a:r>
              <a:rPr lang="uk-UA" sz="1400" b="0" strike="noStrike" spc="-1">
                <a:solidFill>
                  <a:srgbClr val="000000"/>
                </a:solidFill>
                <a:latin typeface="Times New Roman"/>
              </a:rPr>
              <a:t>&lt;дата/час&gt;</a:t>
            </a:r>
          </a:p>
        </p:txBody>
      </p:sp>
    </p:spTree>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 name="PlaceHolder 1"/>
          <p:cNvSpPr>
            <a:spLocks noGrp="1"/>
          </p:cNvSpPr>
          <p:nvPr>
            <p:ph type="title"/>
          </p:nvPr>
        </p:nvSpPr>
        <p:spPr>
          <a:xfrm>
            <a:off x="609480" y="273600"/>
            <a:ext cx="10972080" cy="1144440"/>
          </a:xfrm>
          <a:prstGeom prst="rect">
            <a:avLst/>
          </a:prstGeom>
          <a:noFill/>
          <a:ln w="0">
            <a:noFill/>
          </a:ln>
        </p:spPr>
        <p:txBody>
          <a:bodyPr lIns="0" tIns="0" rIns="0" bIns="0" anchor="ctr">
            <a:noAutofit/>
          </a:bodyPr>
          <a:lstStyle/>
          <a:p>
            <a:pPr indent="0">
              <a:buNone/>
            </a:pPr>
            <a:r>
              <a:rPr lang="uk-UA" sz="1800" b="0" strike="noStrike" spc="-1">
                <a:solidFill>
                  <a:srgbClr val="000000"/>
                </a:solidFill>
                <a:latin typeface="Arial"/>
              </a:rPr>
              <a:t>Для правки тексту заголовка клацніть мишею</a:t>
            </a:r>
          </a:p>
        </p:txBody>
      </p:sp>
      <p:sp>
        <p:nvSpPr>
          <p:cNvPr id="121" name="PlaceHolder 2"/>
          <p:cNvSpPr>
            <a:spLocks noGrp="1"/>
          </p:cNvSpPr>
          <p:nvPr>
            <p:ph type="body"/>
          </p:nvPr>
        </p:nvSpPr>
        <p:spPr>
          <a:xfrm>
            <a:off x="609480" y="1604520"/>
            <a:ext cx="5353920" cy="1896480"/>
          </a:xfrm>
          <a:prstGeom prst="rect">
            <a:avLst/>
          </a:prstGeom>
          <a:noFill/>
          <a:ln w="0">
            <a:noFill/>
          </a:ln>
        </p:spPr>
        <p:txBody>
          <a:bodyPr lIns="0" tIns="0" rIns="0" bIns="0" anchor="t">
            <a:normAutofit fontScale="71666"/>
          </a:bodyPr>
          <a:lstStyle/>
          <a:p>
            <a:pPr marL="432000" indent="-324000">
              <a:spcBef>
                <a:spcPts val="1417"/>
              </a:spcBef>
              <a:buClr>
                <a:srgbClr val="000000"/>
              </a:buClr>
              <a:buSzPct val="45000"/>
              <a:buFont typeface="Wingdings" charset="2"/>
              <a:buChar char=""/>
            </a:pPr>
            <a:r>
              <a:rPr lang="uk-UA" sz="1800" b="0" strike="noStrike" spc="-1">
                <a:solidFill>
                  <a:srgbClr val="000000"/>
                </a:solidFill>
                <a:latin typeface="Arial"/>
              </a:rPr>
              <a:t>Для редагування структури клацніть мишею</a:t>
            </a:r>
          </a:p>
          <a:p>
            <a:pPr marL="864000" lvl="1" indent="-324000">
              <a:spcBef>
                <a:spcPts val="1134"/>
              </a:spcBef>
              <a:buClr>
                <a:srgbClr val="000000"/>
              </a:buClr>
              <a:buSzPct val="75000"/>
              <a:buFont typeface="Symbol" charset="2"/>
              <a:buChar char=""/>
            </a:pPr>
            <a:r>
              <a:rPr lang="uk-UA" sz="1800" b="0" strike="noStrike" spc="-1">
                <a:solidFill>
                  <a:srgbClr val="000000"/>
                </a:solidFill>
                <a:latin typeface="Arial"/>
              </a:rPr>
              <a:t>Другий рівень структури</a:t>
            </a:r>
          </a:p>
          <a:p>
            <a:pPr marL="1296000" lvl="2" indent="-288000">
              <a:spcBef>
                <a:spcPts val="850"/>
              </a:spcBef>
              <a:buClr>
                <a:srgbClr val="000000"/>
              </a:buClr>
              <a:buSzPct val="45000"/>
              <a:buFont typeface="Wingdings" charset="2"/>
              <a:buChar char=""/>
            </a:pPr>
            <a:r>
              <a:rPr lang="uk-UA" sz="1800" b="0" strike="noStrike" spc="-1">
                <a:solidFill>
                  <a:srgbClr val="000000"/>
                </a:solidFill>
                <a:latin typeface="Arial"/>
              </a:rPr>
              <a:t>Третій рівень структури</a:t>
            </a:r>
          </a:p>
          <a:p>
            <a:pPr marL="1728000" lvl="3" indent="-216000">
              <a:spcBef>
                <a:spcPts val="567"/>
              </a:spcBef>
              <a:buClr>
                <a:srgbClr val="000000"/>
              </a:buClr>
              <a:buSzPct val="75000"/>
              <a:buFont typeface="Symbol" charset="2"/>
              <a:buChar char=""/>
            </a:pPr>
            <a:r>
              <a:rPr lang="uk-UA" sz="1800" b="0" strike="noStrike" spc="-1">
                <a:solidFill>
                  <a:srgbClr val="000000"/>
                </a:solidFill>
                <a:latin typeface="Arial"/>
              </a:rPr>
              <a:t>Четвертий рівень структури</a:t>
            </a:r>
          </a:p>
          <a:p>
            <a:pPr marL="2160000" lvl="4" indent="-216000">
              <a:spcBef>
                <a:spcPts val="283"/>
              </a:spcBef>
              <a:buClr>
                <a:srgbClr val="000000"/>
              </a:buClr>
              <a:buSzPct val="45000"/>
              <a:buFont typeface="Wingdings" charset="2"/>
              <a:buChar char=""/>
            </a:pPr>
            <a:r>
              <a:rPr lang="uk-UA" sz="1800" b="0" strike="noStrike" spc="-1">
                <a:solidFill>
                  <a:srgbClr val="000000"/>
                </a:solidFill>
                <a:latin typeface="Arial"/>
              </a:rPr>
              <a:t>П'ятий рівень структури</a:t>
            </a:r>
          </a:p>
          <a:p>
            <a:pPr marL="2592000" lvl="5" indent="-216000">
              <a:spcBef>
                <a:spcPts val="283"/>
              </a:spcBef>
              <a:buClr>
                <a:srgbClr val="000000"/>
              </a:buClr>
              <a:buSzPct val="45000"/>
              <a:buFont typeface="Wingdings" charset="2"/>
              <a:buChar char=""/>
            </a:pPr>
            <a:r>
              <a:rPr lang="uk-UA" sz="1800" b="0" strike="noStrike" spc="-1">
                <a:solidFill>
                  <a:srgbClr val="000000"/>
                </a:solidFill>
                <a:latin typeface="Arial"/>
              </a:rPr>
              <a:t>Шостий рівень структури</a:t>
            </a:r>
          </a:p>
          <a:p>
            <a:pPr marL="3024000" lvl="6" indent="-216000">
              <a:spcBef>
                <a:spcPts val="283"/>
              </a:spcBef>
              <a:buClr>
                <a:srgbClr val="000000"/>
              </a:buClr>
              <a:buSzPct val="45000"/>
              <a:buFont typeface="Wingdings" charset="2"/>
              <a:buChar char=""/>
            </a:pPr>
            <a:r>
              <a:rPr lang="uk-UA" sz="1800" b="0" strike="noStrike" spc="-1">
                <a:solidFill>
                  <a:srgbClr val="000000"/>
                </a:solidFill>
                <a:latin typeface="Arial"/>
              </a:rPr>
              <a:t>Сьомий рівень структури</a:t>
            </a:r>
          </a:p>
        </p:txBody>
      </p:sp>
      <p:sp>
        <p:nvSpPr>
          <p:cNvPr id="122" name="PlaceHolder 3"/>
          <p:cNvSpPr>
            <a:spLocks noGrp="1"/>
          </p:cNvSpPr>
          <p:nvPr>
            <p:ph type="body"/>
          </p:nvPr>
        </p:nvSpPr>
        <p:spPr>
          <a:xfrm>
            <a:off x="6231960" y="1604520"/>
            <a:ext cx="5353920" cy="1896480"/>
          </a:xfrm>
          <a:prstGeom prst="rect">
            <a:avLst/>
          </a:prstGeom>
          <a:noFill/>
          <a:ln w="0">
            <a:noFill/>
          </a:ln>
        </p:spPr>
        <p:txBody>
          <a:bodyPr lIns="0" tIns="0" rIns="0" bIns="0" anchor="t">
            <a:normAutofit fontScale="71666"/>
          </a:bodyPr>
          <a:lstStyle/>
          <a:p>
            <a:pPr marL="432000" indent="-324000">
              <a:spcBef>
                <a:spcPts val="1417"/>
              </a:spcBef>
              <a:buClr>
                <a:srgbClr val="000000"/>
              </a:buClr>
              <a:buSzPct val="45000"/>
              <a:buFont typeface="Wingdings" charset="2"/>
              <a:buChar char=""/>
            </a:pPr>
            <a:r>
              <a:rPr lang="uk-UA" sz="1800" b="0" strike="noStrike" spc="-1">
                <a:solidFill>
                  <a:srgbClr val="000000"/>
                </a:solidFill>
                <a:latin typeface="Arial"/>
              </a:rPr>
              <a:t>Для редагування структури клацніть мишею</a:t>
            </a:r>
          </a:p>
          <a:p>
            <a:pPr marL="864000" lvl="1" indent="-324000">
              <a:spcBef>
                <a:spcPts val="1134"/>
              </a:spcBef>
              <a:buClr>
                <a:srgbClr val="000000"/>
              </a:buClr>
              <a:buSzPct val="75000"/>
              <a:buFont typeface="Symbol" charset="2"/>
              <a:buChar char=""/>
            </a:pPr>
            <a:r>
              <a:rPr lang="uk-UA" sz="1800" b="0" strike="noStrike" spc="-1">
                <a:solidFill>
                  <a:srgbClr val="000000"/>
                </a:solidFill>
                <a:latin typeface="Arial"/>
              </a:rPr>
              <a:t>Другий рівень структури</a:t>
            </a:r>
          </a:p>
          <a:p>
            <a:pPr marL="1296000" lvl="2" indent="-288000">
              <a:spcBef>
                <a:spcPts val="850"/>
              </a:spcBef>
              <a:buClr>
                <a:srgbClr val="000000"/>
              </a:buClr>
              <a:buSzPct val="45000"/>
              <a:buFont typeface="Wingdings" charset="2"/>
              <a:buChar char=""/>
            </a:pPr>
            <a:r>
              <a:rPr lang="uk-UA" sz="1800" b="0" strike="noStrike" spc="-1">
                <a:solidFill>
                  <a:srgbClr val="000000"/>
                </a:solidFill>
                <a:latin typeface="Arial"/>
              </a:rPr>
              <a:t>Третій рівень структури</a:t>
            </a:r>
          </a:p>
          <a:p>
            <a:pPr marL="1728000" lvl="3" indent="-216000">
              <a:spcBef>
                <a:spcPts val="567"/>
              </a:spcBef>
              <a:buClr>
                <a:srgbClr val="000000"/>
              </a:buClr>
              <a:buSzPct val="75000"/>
              <a:buFont typeface="Symbol" charset="2"/>
              <a:buChar char=""/>
            </a:pPr>
            <a:r>
              <a:rPr lang="uk-UA" sz="1800" b="0" strike="noStrike" spc="-1">
                <a:solidFill>
                  <a:srgbClr val="000000"/>
                </a:solidFill>
                <a:latin typeface="Arial"/>
              </a:rPr>
              <a:t>Четвертий рівень структури</a:t>
            </a:r>
          </a:p>
          <a:p>
            <a:pPr marL="2160000" lvl="4" indent="-216000">
              <a:spcBef>
                <a:spcPts val="283"/>
              </a:spcBef>
              <a:buClr>
                <a:srgbClr val="000000"/>
              </a:buClr>
              <a:buSzPct val="45000"/>
              <a:buFont typeface="Wingdings" charset="2"/>
              <a:buChar char=""/>
            </a:pPr>
            <a:r>
              <a:rPr lang="uk-UA" sz="1800" b="0" strike="noStrike" spc="-1">
                <a:solidFill>
                  <a:srgbClr val="000000"/>
                </a:solidFill>
                <a:latin typeface="Arial"/>
              </a:rPr>
              <a:t>П'ятий рівень структури</a:t>
            </a:r>
          </a:p>
          <a:p>
            <a:pPr marL="2592000" lvl="5" indent="-216000">
              <a:spcBef>
                <a:spcPts val="283"/>
              </a:spcBef>
              <a:buClr>
                <a:srgbClr val="000000"/>
              </a:buClr>
              <a:buSzPct val="45000"/>
              <a:buFont typeface="Wingdings" charset="2"/>
              <a:buChar char=""/>
            </a:pPr>
            <a:r>
              <a:rPr lang="uk-UA" sz="1800" b="0" strike="noStrike" spc="-1">
                <a:solidFill>
                  <a:srgbClr val="000000"/>
                </a:solidFill>
                <a:latin typeface="Arial"/>
              </a:rPr>
              <a:t>Шостий рівень структури</a:t>
            </a:r>
          </a:p>
          <a:p>
            <a:pPr marL="3024000" lvl="6" indent="-216000">
              <a:spcBef>
                <a:spcPts val="283"/>
              </a:spcBef>
              <a:buClr>
                <a:srgbClr val="000000"/>
              </a:buClr>
              <a:buSzPct val="45000"/>
              <a:buFont typeface="Wingdings" charset="2"/>
              <a:buChar char=""/>
            </a:pPr>
            <a:r>
              <a:rPr lang="uk-UA" sz="1800" b="0" strike="noStrike" spc="-1">
                <a:solidFill>
                  <a:srgbClr val="000000"/>
                </a:solidFill>
                <a:latin typeface="Arial"/>
              </a:rPr>
              <a:t>Сьомий рівень структури</a:t>
            </a:r>
          </a:p>
        </p:txBody>
      </p:sp>
      <p:sp>
        <p:nvSpPr>
          <p:cNvPr id="123" name="PlaceHolder 4"/>
          <p:cNvSpPr>
            <a:spLocks noGrp="1"/>
          </p:cNvSpPr>
          <p:nvPr>
            <p:ph type="body"/>
          </p:nvPr>
        </p:nvSpPr>
        <p:spPr>
          <a:xfrm>
            <a:off x="609480" y="3682080"/>
            <a:ext cx="5353920" cy="1896480"/>
          </a:xfrm>
          <a:prstGeom prst="rect">
            <a:avLst/>
          </a:prstGeom>
          <a:noFill/>
          <a:ln w="0">
            <a:noFill/>
          </a:ln>
        </p:spPr>
        <p:txBody>
          <a:bodyPr lIns="0" tIns="0" rIns="0" bIns="0" anchor="t">
            <a:normAutofit fontScale="71666"/>
          </a:bodyPr>
          <a:lstStyle/>
          <a:p>
            <a:pPr marL="432000" indent="-324000">
              <a:spcBef>
                <a:spcPts val="1417"/>
              </a:spcBef>
              <a:buClr>
                <a:srgbClr val="000000"/>
              </a:buClr>
              <a:buSzPct val="45000"/>
              <a:buFont typeface="Wingdings" charset="2"/>
              <a:buChar char=""/>
            </a:pPr>
            <a:r>
              <a:rPr lang="uk-UA" sz="1800" b="0" strike="noStrike" spc="-1">
                <a:solidFill>
                  <a:srgbClr val="000000"/>
                </a:solidFill>
                <a:latin typeface="Arial"/>
              </a:rPr>
              <a:t>Для редагування структури клацніть мишею</a:t>
            </a:r>
          </a:p>
          <a:p>
            <a:pPr marL="864000" lvl="1" indent="-324000">
              <a:spcBef>
                <a:spcPts val="1134"/>
              </a:spcBef>
              <a:buClr>
                <a:srgbClr val="000000"/>
              </a:buClr>
              <a:buSzPct val="75000"/>
              <a:buFont typeface="Symbol" charset="2"/>
              <a:buChar char=""/>
            </a:pPr>
            <a:r>
              <a:rPr lang="uk-UA" sz="1800" b="0" strike="noStrike" spc="-1">
                <a:solidFill>
                  <a:srgbClr val="000000"/>
                </a:solidFill>
                <a:latin typeface="Arial"/>
              </a:rPr>
              <a:t>Другий рівень структури</a:t>
            </a:r>
          </a:p>
          <a:p>
            <a:pPr marL="1296000" lvl="2" indent="-288000">
              <a:spcBef>
                <a:spcPts val="850"/>
              </a:spcBef>
              <a:buClr>
                <a:srgbClr val="000000"/>
              </a:buClr>
              <a:buSzPct val="45000"/>
              <a:buFont typeface="Wingdings" charset="2"/>
              <a:buChar char=""/>
            </a:pPr>
            <a:r>
              <a:rPr lang="uk-UA" sz="1800" b="0" strike="noStrike" spc="-1">
                <a:solidFill>
                  <a:srgbClr val="000000"/>
                </a:solidFill>
                <a:latin typeface="Arial"/>
              </a:rPr>
              <a:t>Третій рівень структури</a:t>
            </a:r>
          </a:p>
          <a:p>
            <a:pPr marL="1728000" lvl="3" indent="-216000">
              <a:spcBef>
                <a:spcPts val="567"/>
              </a:spcBef>
              <a:buClr>
                <a:srgbClr val="000000"/>
              </a:buClr>
              <a:buSzPct val="75000"/>
              <a:buFont typeface="Symbol" charset="2"/>
              <a:buChar char=""/>
            </a:pPr>
            <a:r>
              <a:rPr lang="uk-UA" sz="1800" b="0" strike="noStrike" spc="-1">
                <a:solidFill>
                  <a:srgbClr val="000000"/>
                </a:solidFill>
                <a:latin typeface="Arial"/>
              </a:rPr>
              <a:t>Четвертий рівень структури</a:t>
            </a:r>
          </a:p>
          <a:p>
            <a:pPr marL="2160000" lvl="4" indent="-216000">
              <a:spcBef>
                <a:spcPts val="283"/>
              </a:spcBef>
              <a:buClr>
                <a:srgbClr val="000000"/>
              </a:buClr>
              <a:buSzPct val="45000"/>
              <a:buFont typeface="Wingdings" charset="2"/>
              <a:buChar char=""/>
            </a:pPr>
            <a:r>
              <a:rPr lang="uk-UA" sz="1800" b="0" strike="noStrike" spc="-1">
                <a:solidFill>
                  <a:srgbClr val="000000"/>
                </a:solidFill>
                <a:latin typeface="Arial"/>
              </a:rPr>
              <a:t>П'ятий рівень структури</a:t>
            </a:r>
          </a:p>
          <a:p>
            <a:pPr marL="2592000" lvl="5" indent="-216000">
              <a:spcBef>
                <a:spcPts val="283"/>
              </a:spcBef>
              <a:buClr>
                <a:srgbClr val="000000"/>
              </a:buClr>
              <a:buSzPct val="45000"/>
              <a:buFont typeface="Wingdings" charset="2"/>
              <a:buChar char=""/>
            </a:pPr>
            <a:r>
              <a:rPr lang="uk-UA" sz="1800" b="0" strike="noStrike" spc="-1">
                <a:solidFill>
                  <a:srgbClr val="000000"/>
                </a:solidFill>
                <a:latin typeface="Arial"/>
              </a:rPr>
              <a:t>Шостий рівень структури</a:t>
            </a:r>
          </a:p>
          <a:p>
            <a:pPr marL="3024000" lvl="6" indent="-216000">
              <a:spcBef>
                <a:spcPts val="283"/>
              </a:spcBef>
              <a:buClr>
                <a:srgbClr val="000000"/>
              </a:buClr>
              <a:buSzPct val="45000"/>
              <a:buFont typeface="Wingdings" charset="2"/>
              <a:buChar char=""/>
            </a:pPr>
            <a:r>
              <a:rPr lang="uk-UA" sz="1800" b="0" strike="noStrike" spc="-1">
                <a:solidFill>
                  <a:srgbClr val="000000"/>
                </a:solidFill>
                <a:latin typeface="Arial"/>
              </a:rPr>
              <a:t>Сьомий рівень структури</a:t>
            </a:r>
          </a:p>
        </p:txBody>
      </p:sp>
      <p:sp>
        <p:nvSpPr>
          <p:cNvPr id="124" name="PlaceHolder 5"/>
          <p:cNvSpPr>
            <a:spLocks noGrp="1"/>
          </p:cNvSpPr>
          <p:nvPr>
            <p:ph type="body"/>
          </p:nvPr>
        </p:nvSpPr>
        <p:spPr>
          <a:xfrm>
            <a:off x="6231960" y="3682080"/>
            <a:ext cx="5353920" cy="1896480"/>
          </a:xfrm>
          <a:prstGeom prst="rect">
            <a:avLst/>
          </a:prstGeom>
          <a:noFill/>
          <a:ln w="0">
            <a:noFill/>
          </a:ln>
        </p:spPr>
        <p:txBody>
          <a:bodyPr lIns="0" tIns="0" rIns="0" bIns="0" anchor="t">
            <a:normAutofit fontScale="71666"/>
          </a:bodyPr>
          <a:lstStyle/>
          <a:p>
            <a:pPr marL="432000" indent="-324000">
              <a:spcBef>
                <a:spcPts val="1417"/>
              </a:spcBef>
              <a:buClr>
                <a:srgbClr val="000000"/>
              </a:buClr>
              <a:buSzPct val="45000"/>
              <a:buFont typeface="Wingdings" charset="2"/>
              <a:buChar char=""/>
            </a:pPr>
            <a:r>
              <a:rPr lang="uk-UA" sz="1800" b="0" strike="noStrike" spc="-1">
                <a:solidFill>
                  <a:srgbClr val="000000"/>
                </a:solidFill>
                <a:latin typeface="Arial"/>
              </a:rPr>
              <a:t>Для редагування структури клацніть мишею</a:t>
            </a:r>
          </a:p>
          <a:p>
            <a:pPr marL="864000" lvl="1" indent="-324000">
              <a:spcBef>
                <a:spcPts val="1134"/>
              </a:spcBef>
              <a:buClr>
                <a:srgbClr val="000000"/>
              </a:buClr>
              <a:buSzPct val="75000"/>
              <a:buFont typeface="Symbol" charset="2"/>
              <a:buChar char=""/>
            </a:pPr>
            <a:r>
              <a:rPr lang="uk-UA" sz="1800" b="0" strike="noStrike" spc="-1">
                <a:solidFill>
                  <a:srgbClr val="000000"/>
                </a:solidFill>
                <a:latin typeface="Arial"/>
              </a:rPr>
              <a:t>Другий рівень структури</a:t>
            </a:r>
          </a:p>
          <a:p>
            <a:pPr marL="1296000" lvl="2" indent="-288000">
              <a:spcBef>
                <a:spcPts val="850"/>
              </a:spcBef>
              <a:buClr>
                <a:srgbClr val="000000"/>
              </a:buClr>
              <a:buSzPct val="45000"/>
              <a:buFont typeface="Wingdings" charset="2"/>
              <a:buChar char=""/>
            </a:pPr>
            <a:r>
              <a:rPr lang="uk-UA" sz="1800" b="0" strike="noStrike" spc="-1">
                <a:solidFill>
                  <a:srgbClr val="000000"/>
                </a:solidFill>
                <a:latin typeface="Arial"/>
              </a:rPr>
              <a:t>Третій рівень структури</a:t>
            </a:r>
          </a:p>
          <a:p>
            <a:pPr marL="1728000" lvl="3" indent="-216000">
              <a:spcBef>
                <a:spcPts val="567"/>
              </a:spcBef>
              <a:buClr>
                <a:srgbClr val="000000"/>
              </a:buClr>
              <a:buSzPct val="75000"/>
              <a:buFont typeface="Symbol" charset="2"/>
              <a:buChar char=""/>
            </a:pPr>
            <a:r>
              <a:rPr lang="uk-UA" sz="1800" b="0" strike="noStrike" spc="-1">
                <a:solidFill>
                  <a:srgbClr val="000000"/>
                </a:solidFill>
                <a:latin typeface="Arial"/>
              </a:rPr>
              <a:t>Четвертий рівень структури</a:t>
            </a:r>
          </a:p>
          <a:p>
            <a:pPr marL="2160000" lvl="4" indent="-216000">
              <a:spcBef>
                <a:spcPts val="283"/>
              </a:spcBef>
              <a:buClr>
                <a:srgbClr val="000000"/>
              </a:buClr>
              <a:buSzPct val="45000"/>
              <a:buFont typeface="Wingdings" charset="2"/>
              <a:buChar char=""/>
            </a:pPr>
            <a:r>
              <a:rPr lang="uk-UA" sz="1800" b="0" strike="noStrike" spc="-1">
                <a:solidFill>
                  <a:srgbClr val="000000"/>
                </a:solidFill>
                <a:latin typeface="Arial"/>
              </a:rPr>
              <a:t>П'ятий рівень структури</a:t>
            </a:r>
          </a:p>
          <a:p>
            <a:pPr marL="2592000" lvl="5" indent="-216000">
              <a:spcBef>
                <a:spcPts val="283"/>
              </a:spcBef>
              <a:buClr>
                <a:srgbClr val="000000"/>
              </a:buClr>
              <a:buSzPct val="45000"/>
              <a:buFont typeface="Wingdings" charset="2"/>
              <a:buChar char=""/>
            </a:pPr>
            <a:r>
              <a:rPr lang="uk-UA" sz="1800" b="0" strike="noStrike" spc="-1">
                <a:solidFill>
                  <a:srgbClr val="000000"/>
                </a:solidFill>
                <a:latin typeface="Arial"/>
              </a:rPr>
              <a:t>Шостий рівень структури</a:t>
            </a:r>
          </a:p>
          <a:p>
            <a:pPr marL="3024000" lvl="6" indent="-216000">
              <a:spcBef>
                <a:spcPts val="283"/>
              </a:spcBef>
              <a:buClr>
                <a:srgbClr val="000000"/>
              </a:buClr>
              <a:buSzPct val="45000"/>
              <a:buFont typeface="Wingdings" charset="2"/>
              <a:buChar char=""/>
            </a:pPr>
            <a:r>
              <a:rPr lang="uk-UA" sz="1800" b="0" strike="noStrike" spc="-1">
                <a:solidFill>
                  <a:srgbClr val="000000"/>
                </a:solidFill>
                <a:latin typeface="Arial"/>
              </a:rPr>
              <a:t>Сьомий рівень структури</a:t>
            </a:r>
          </a:p>
        </p:txBody>
      </p:sp>
      <p:sp>
        <p:nvSpPr>
          <p:cNvPr id="125" name="PlaceHolder 6"/>
          <p:cNvSpPr>
            <a:spLocks noGrp="1"/>
          </p:cNvSpPr>
          <p:nvPr>
            <p:ph type="ftr" idx="43"/>
          </p:nvPr>
        </p:nvSpPr>
        <p:spPr>
          <a:xfrm>
            <a:off x="4038480" y="6356520"/>
            <a:ext cx="4113360" cy="363600"/>
          </a:xfrm>
          <a:prstGeom prst="rect">
            <a:avLst/>
          </a:prstGeom>
          <a:noFill/>
          <a:ln w="0">
            <a:noFill/>
          </a:ln>
        </p:spPr>
        <p:txBody>
          <a:bodyPr lIns="90000" tIns="45000" rIns="90000" bIns="45000" anchor="ctr">
            <a:noAutofit/>
          </a:bodyPr>
          <a:lstStyle>
            <a:lvl1pPr indent="0" algn="ctr">
              <a:lnSpc>
                <a:spcPct val="100000"/>
              </a:lnSpc>
              <a:buNone/>
              <a:tabLst>
                <a:tab pos="0" algn="l"/>
              </a:tabLst>
              <a:defRPr lang="en-US" sz="1400" b="0" strike="noStrike" spc="-1">
                <a:solidFill>
                  <a:srgbClr val="000000"/>
                </a:solidFill>
                <a:latin typeface="Times New Roman"/>
              </a:defRPr>
            </a:lvl1pPr>
          </a:lstStyle>
          <a:p>
            <a:pPr indent="0" algn="ctr">
              <a:lnSpc>
                <a:spcPct val="100000"/>
              </a:lnSpc>
              <a:buNone/>
              <a:tabLst>
                <a:tab pos="0" algn="l"/>
              </a:tabLst>
            </a:pPr>
            <a:r>
              <a:rPr lang="en-US" sz="1400" b="0" strike="noStrike" spc="-1">
                <a:solidFill>
                  <a:srgbClr val="000000"/>
                </a:solidFill>
                <a:latin typeface="Times New Roman"/>
              </a:rPr>
              <a:t>&lt;нижній колонтитул&gt;</a:t>
            </a:r>
            <a:endParaRPr lang="uk-UA" sz="1400" b="0" strike="noStrike" spc="-1">
              <a:solidFill>
                <a:srgbClr val="000000"/>
              </a:solidFill>
              <a:latin typeface="Times New Roman"/>
            </a:endParaRPr>
          </a:p>
        </p:txBody>
      </p:sp>
      <p:sp>
        <p:nvSpPr>
          <p:cNvPr id="126" name="PlaceHolder 7"/>
          <p:cNvSpPr>
            <a:spLocks noGrp="1"/>
          </p:cNvSpPr>
          <p:nvPr>
            <p:ph type="sldNum" idx="44"/>
          </p:nvPr>
        </p:nvSpPr>
        <p:spPr>
          <a:xfrm>
            <a:off x="8610480" y="6356520"/>
            <a:ext cx="2741760" cy="363600"/>
          </a:xfrm>
          <a:prstGeom prst="rect">
            <a:avLst/>
          </a:prstGeom>
          <a:noFill/>
          <a:ln w="0">
            <a:noFill/>
          </a:ln>
        </p:spPr>
        <p:txBody>
          <a:bodyPr lIns="90000" tIns="45000" rIns="90000" bIns="45000" anchor="ctr">
            <a:noAutofit/>
          </a:bodyPr>
          <a:lstStyle>
            <a:lvl1pPr indent="0" algn="r">
              <a:lnSpc>
                <a:spcPct val="100000"/>
              </a:lnSpc>
              <a:buNone/>
              <a:tabLst>
                <a:tab pos="0" algn="l"/>
              </a:tabLst>
              <a:defRPr lang="ru-RU" sz="1200" b="0" strike="noStrike" spc="-1">
                <a:solidFill>
                  <a:srgbClr val="8B8B8B"/>
                </a:solidFill>
                <a:latin typeface="Calibri"/>
              </a:defRPr>
            </a:lvl1pPr>
          </a:lstStyle>
          <a:p>
            <a:pPr indent="0" algn="r">
              <a:lnSpc>
                <a:spcPct val="100000"/>
              </a:lnSpc>
              <a:buNone/>
              <a:tabLst>
                <a:tab pos="0" algn="l"/>
              </a:tabLst>
            </a:pPr>
            <a:fld id="{32F99403-C631-4FE0-BA26-E331618BE8E3}" type="slidenum">
              <a:rPr lang="ru-RU" sz="1200" b="0" strike="noStrike" spc="-1">
                <a:solidFill>
                  <a:srgbClr val="8B8B8B"/>
                </a:solidFill>
                <a:latin typeface="Calibri"/>
              </a:rPr>
              <a:t>‹№›</a:t>
            </a:fld>
            <a:endParaRPr lang="uk-UA" sz="1200" b="0" strike="noStrike" spc="-1">
              <a:solidFill>
                <a:srgbClr val="000000"/>
              </a:solidFill>
              <a:latin typeface="Times New Roman"/>
            </a:endParaRPr>
          </a:p>
        </p:txBody>
      </p:sp>
      <p:sp>
        <p:nvSpPr>
          <p:cNvPr id="127" name="PlaceHolder 8"/>
          <p:cNvSpPr>
            <a:spLocks noGrp="1"/>
          </p:cNvSpPr>
          <p:nvPr>
            <p:ph type="dt" idx="45"/>
          </p:nvPr>
        </p:nvSpPr>
        <p:spPr>
          <a:xfrm>
            <a:off x="838080" y="6356520"/>
            <a:ext cx="2741760" cy="363600"/>
          </a:xfrm>
          <a:prstGeom prst="rect">
            <a:avLst/>
          </a:prstGeom>
          <a:noFill/>
          <a:ln w="0">
            <a:noFill/>
          </a:ln>
        </p:spPr>
        <p:txBody>
          <a:bodyPr lIns="90000" tIns="45000" rIns="90000" bIns="45000" anchor="ctr">
            <a:noAutofit/>
          </a:bodyPr>
          <a:lstStyle>
            <a:lvl1pPr indent="0">
              <a:buNone/>
              <a:defRPr lang="uk-UA" sz="1400" b="0" strike="noStrike" spc="-1">
                <a:solidFill>
                  <a:srgbClr val="000000"/>
                </a:solidFill>
                <a:latin typeface="Times New Roman"/>
              </a:defRPr>
            </a:lvl1pPr>
          </a:lstStyle>
          <a:p>
            <a:pPr indent="0">
              <a:buNone/>
            </a:pPr>
            <a:r>
              <a:rPr lang="uk-UA" sz="1400" b="0" strike="noStrike" spc="-1">
                <a:solidFill>
                  <a:srgbClr val="000000"/>
                </a:solidFill>
                <a:latin typeface="Times New Roman"/>
              </a:rPr>
              <a:t>&lt;дата/час&gt;</a:t>
            </a:r>
          </a:p>
        </p:txBody>
      </p:sp>
    </p:spTree>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 name="PlaceHolder 1"/>
          <p:cNvSpPr>
            <a:spLocks noGrp="1"/>
          </p:cNvSpPr>
          <p:nvPr>
            <p:ph type="title"/>
          </p:nvPr>
        </p:nvSpPr>
        <p:spPr>
          <a:xfrm>
            <a:off x="609480" y="273600"/>
            <a:ext cx="10972080" cy="1144440"/>
          </a:xfrm>
          <a:prstGeom prst="rect">
            <a:avLst/>
          </a:prstGeom>
          <a:noFill/>
          <a:ln w="0">
            <a:noFill/>
          </a:ln>
        </p:spPr>
        <p:txBody>
          <a:bodyPr lIns="0" tIns="0" rIns="0" bIns="0" anchor="ctr">
            <a:noAutofit/>
          </a:bodyPr>
          <a:lstStyle/>
          <a:p>
            <a:pPr indent="0">
              <a:buNone/>
            </a:pPr>
            <a:r>
              <a:rPr lang="uk-UA" sz="1800" b="0" strike="noStrike" spc="-1">
                <a:solidFill>
                  <a:srgbClr val="000000"/>
                </a:solidFill>
                <a:latin typeface="Arial"/>
              </a:rPr>
              <a:t>Для правки тексту заголовка клацніть мишею</a:t>
            </a:r>
          </a:p>
        </p:txBody>
      </p:sp>
      <p:sp>
        <p:nvSpPr>
          <p:cNvPr id="134" name="PlaceHolder 2"/>
          <p:cNvSpPr>
            <a:spLocks noGrp="1"/>
          </p:cNvSpPr>
          <p:nvPr>
            <p:ph type="body"/>
          </p:nvPr>
        </p:nvSpPr>
        <p:spPr>
          <a:xfrm>
            <a:off x="609480" y="1604520"/>
            <a:ext cx="3532680" cy="1896480"/>
          </a:xfrm>
          <a:prstGeom prst="rect">
            <a:avLst/>
          </a:prstGeom>
          <a:noFill/>
          <a:ln w="0">
            <a:noFill/>
          </a:ln>
        </p:spPr>
        <p:txBody>
          <a:bodyPr lIns="0" tIns="0" rIns="0" bIns="0" anchor="t">
            <a:normAutofit fontScale="50000" lnSpcReduction="10000"/>
          </a:bodyPr>
          <a:lstStyle/>
          <a:p>
            <a:pPr marL="432000" indent="-324000">
              <a:spcBef>
                <a:spcPts val="1417"/>
              </a:spcBef>
              <a:buClr>
                <a:srgbClr val="000000"/>
              </a:buClr>
              <a:buSzPct val="45000"/>
              <a:buFont typeface="Wingdings" charset="2"/>
              <a:buChar char=""/>
            </a:pPr>
            <a:r>
              <a:rPr lang="uk-UA" sz="1800" b="0" strike="noStrike" spc="-1">
                <a:solidFill>
                  <a:srgbClr val="000000"/>
                </a:solidFill>
                <a:latin typeface="Arial"/>
              </a:rPr>
              <a:t>Для редагування структури клацніть мишею</a:t>
            </a:r>
          </a:p>
          <a:p>
            <a:pPr marL="864000" lvl="1" indent="-324000">
              <a:spcBef>
                <a:spcPts val="1134"/>
              </a:spcBef>
              <a:buClr>
                <a:srgbClr val="000000"/>
              </a:buClr>
              <a:buSzPct val="75000"/>
              <a:buFont typeface="Symbol" charset="2"/>
              <a:buChar char=""/>
            </a:pPr>
            <a:r>
              <a:rPr lang="uk-UA" sz="1800" b="0" strike="noStrike" spc="-1">
                <a:solidFill>
                  <a:srgbClr val="000000"/>
                </a:solidFill>
                <a:latin typeface="Arial"/>
              </a:rPr>
              <a:t>Другий рівень структури</a:t>
            </a:r>
          </a:p>
          <a:p>
            <a:pPr marL="1296000" lvl="2" indent="-288000">
              <a:spcBef>
                <a:spcPts val="850"/>
              </a:spcBef>
              <a:buClr>
                <a:srgbClr val="000000"/>
              </a:buClr>
              <a:buSzPct val="45000"/>
              <a:buFont typeface="Wingdings" charset="2"/>
              <a:buChar char=""/>
            </a:pPr>
            <a:r>
              <a:rPr lang="uk-UA" sz="1800" b="0" strike="noStrike" spc="-1">
                <a:solidFill>
                  <a:srgbClr val="000000"/>
                </a:solidFill>
                <a:latin typeface="Arial"/>
              </a:rPr>
              <a:t>Третій рівень структури</a:t>
            </a:r>
          </a:p>
          <a:p>
            <a:pPr marL="1728000" lvl="3" indent="-216000">
              <a:spcBef>
                <a:spcPts val="567"/>
              </a:spcBef>
              <a:buClr>
                <a:srgbClr val="000000"/>
              </a:buClr>
              <a:buSzPct val="75000"/>
              <a:buFont typeface="Symbol" charset="2"/>
              <a:buChar char=""/>
            </a:pPr>
            <a:r>
              <a:rPr lang="uk-UA" sz="1800" b="0" strike="noStrike" spc="-1">
                <a:solidFill>
                  <a:srgbClr val="000000"/>
                </a:solidFill>
                <a:latin typeface="Arial"/>
              </a:rPr>
              <a:t>Четвертий рівень структури</a:t>
            </a:r>
          </a:p>
          <a:p>
            <a:pPr marL="2160000" lvl="4" indent="-216000">
              <a:spcBef>
                <a:spcPts val="283"/>
              </a:spcBef>
              <a:buClr>
                <a:srgbClr val="000000"/>
              </a:buClr>
              <a:buSzPct val="45000"/>
              <a:buFont typeface="Wingdings" charset="2"/>
              <a:buChar char=""/>
            </a:pPr>
            <a:r>
              <a:rPr lang="uk-UA" sz="1800" b="0" strike="noStrike" spc="-1">
                <a:solidFill>
                  <a:srgbClr val="000000"/>
                </a:solidFill>
                <a:latin typeface="Arial"/>
              </a:rPr>
              <a:t>П'ятий рівень структури</a:t>
            </a:r>
          </a:p>
          <a:p>
            <a:pPr marL="2592000" lvl="5" indent="-216000">
              <a:spcBef>
                <a:spcPts val="283"/>
              </a:spcBef>
              <a:buClr>
                <a:srgbClr val="000000"/>
              </a:buClr>
              <a:buSzPct val="45000"/>
              <a:buFont typeface="Wingdings" charset="2"/>
              <a:buChar char=""/>
            </a:pPr>
            <a:r>
              <a:rPr lang="uk-UA" sz="1800" b="0" strike="noStrike" spc="-1">
                <a:solidFill>
                  <a:srgbClr val="000000"/>
                </a:solidFill>
                <a:latin typeface="Arial"/>
              </a:rPr>
              <a:t>Шостий рівень структури</a:t>
            </a:r>
          </a:p>
          <a:p>
            <a:pPr marL="3024000" lvl="6" indent="-216000">
              <a:spcBef>
                <a:spcPts val="283"/>
              </a:spcBef>
              <a:buClr>
                <a:srgbClr val="000000"/>
              </a:buClr>
              <a:buSzPct val="45000"/>
              <a:buFont typeface="Wingdings" charset="2"/>
              <a:buChar char=""/>
            </a:pPr>
            <a:r>
              <a:rPr lang="uk-UA" sz="1800" b="0" strike="noStrike" spc="-1">
                <a:solidFill>
                  <a:srgbClr val="000000"/>
                </a:solidFill>
                <a:latin typeface="Arial"/>
              </a:rPr>
              <a:t>Сьомий рівень структури</a:t>
            </a:r>
          </a:p>
        </p:txBody>
      </p:sp>
      <p:sp>
        <p:nvSpPr>
          <p:cNvPr id="135" name="PlaceHolder 3"/>
          <p:cNvSpPr>
            <a:spLocks noGrp="1"/>
          </p:cNvSpPr>
          <p:nvPr>
            <p:ph type="body"/>
          </p:nvPr>
        </p:nvSpPr>
        <p:spPr>
          <a:xfrm>
            <a:off x="4319640" y="1604520"/>
            <a:ext cx="3532680" cy="1896480"/>
          </a:xfrm>
          <a:prstGeom prst="rect">
            <a:avLst/>
          </a:prstGeom>
          <a:noFill/>
          <a:ln w="0">
            <a:noFill/>
          </a:ln>
        </p:spPr>
        <p:txBody>
          <a:bodyPr lIns="0" tIns="0" rIns="0" bIns="0" anchor="t">
            <a:normAutofit fontScale="50000" lnSpcReduction="10000"/>
          </a:bodyPr>
          <a:lstStyle/>
          <a:p>
            <a:pPr marL="432000" indent="-324000">
              <a:spcBef>
                <a:spcPts val="1417"/>
              </a:spcBef>
              <a:buClr>
                <a:srgbClr val="000000"/>
              </a:buClr>
              <a:buSzPct val="45000"/>
              <a:buFont typeface="Wingdings" charset="2"/>
              <a:buChar char=""/>
            </a:pPr>
            <a:r>
              <a:rPr lang="uk-UA" sz="1800" b="0" strike="noStrike" spc="-1">
                <a:solidFill>
                  <a:srgbClr val="000000"/>
                </a:solidFill>
                <a:latin typeface="Arial"/>
              </a:rPr>
              <a:t>Для редагування структури клацніть мишею</a:t>
            </a:r>
          </a:p>
          <a:p>
            <a:pPr marL="864000" lvl="1" indent="-324000">
              <a:spcBef>
                <a:spcPts val="1134"/>
              </a:spcBef>
              <a:buClr>
                <a:srgbClr val="000000"/>
              </a:buClr>
              <a:buSzPct val="75000"/>
              <a:buFont typeface="Symbol" charset="2"/>
              <a:buChar char=""/>
            </a:pPr>
            <a:r>
              <a:rPr lang="uk-UA" sz="1800" b="0" strike="noStrike" spc="-1">
                <a:solidFill>
                  <a:srgbClr val="000000"/>
                </a:solidFill>
                <a:latin typeface="Arial"/>
              </a:rPr>
              <a:t>Другий рівень структури</a:t>
            </a:r>
          </a:p>
          <a:p>
            <a:pPr marL="1296000" lvl="2" indent="-288000">
              <a:spcBef>
                <a:spcPts val="850"/>
              </a:spcBef>
              <a:buClr>
                <a:srgbClr val="000000"/>
              </a:buClr>
              <a:buSzPct val="45000"/>
              <a:buFont typeface="Wingdings" charset="2"/>
              <a:buChar char=""/>
            </a:pPr>
            <a:r>
              <a:rPr lang="uk-UA" sz="1800" b="0" strike="noStrike" spc="-1">
                <a:solidFill>
                  <a:srgbClr val="000000"/>
                </a:solidFill>
                <a:latin typeface="Arial"/>
              </a:rPr>
              <a:t>Третій рівень структури</a:t>
            </a:r>
          </a:p>
          <a:p>
            <a:pPr marL="1728000" lvl="3" indent="-216000">
              <a:spcBef>
                <a:spcPts val="567"/>
              </a:spcBef>
              <a:buClr>
                <a:srgbClr val="000000"/>
              </a:buClr>
              <a:buSzPct val="75000"/>
              <a:buFont typeface="Symbol" charset="2"/>
              <a:buChar char=""/>
            </a:pPr>
            <a:r>
              <a:rPr lang="uk-UA" sz="1800" b="0" strike="noStrike" spc="-1">
                <a:solidFill>
                  <a:srgbClr val="000000"/>
                </a:solidFill>
                <a:latin typeface="Arial"/>
              </a:rPr>
              <a:t>Четвертий рівень структури</a:t>
            </a:r>
          </a:p>
          <a:p>
            <a:pPr marL="2160000" lvl="4" indent="-216000">
              <a:spcBef>
                <a:spcPts val="283"/>
              </a:spcBef>
              <a:buClr>
                <a:srgbClr val="000000"/>
              </a:buClr>
              <a:buSzPct val="45000"/>
              <a:buFont typeface="Wingdings" charset="2"/>
              <a:buChar char=""/>
            </a:pPr>
            <a:r>
              <a:rPr lang="uk-UA" sz="1800" b="0" strike="noStrike" spc="-1">
                <a:solidFill>
                  <a:srgbClr val="000000"/>
                </a:solidFill>
                <a:latin typeface="Arial"/>
              </a:rPr>
              <a:t>П'ятий рівень структури</a:t>
            </a:r>
          </a:p>
          <a:p>
            <a:pPr marL="2592000" lvl="5" indent="-216000">
              <a:spcBef>
                <a:spcPts val="283"/>
              </a:spcBef>
              <a:buClr>
                <a:srgbClr val="000000"/>
              </a:buClr>
              <a:buSzPct val="45000"/>
              <a:buFont typeface="Wingdings" charset="2"/>
              <a:buChar char=""/>
            </a:pPr>
            <a:r>
              <a:rPr lang="uk-UA" sz="1800" b="0" strike="noStrike" spc="-1">
                <a:solidFill>
                  <a:srgbClr val="000000"/>
                </a:solidFill>
                <a:latin typeface="Arial"/>
              </a:rPr>
              <a:t>Шостий рівень структури</a:t>
            </a:r>
          </a:p>
          <a:p>
            <a:pPr marL="3024000" lvl="6" indent="-216000">
              <a:spcBef>
                <a:spcPts val="283"/>
              </a:spcBef>
              <a:buClr>
                <a:srgbClr val="000000"/>
              </a:buClr>
              <a:buSzPct val="45000"/>
              <a:buFont typeface="Wingdings" charset="2"/>
              <a:buChar char=""/>
            </a:pPr>
            <a:r>
              <a:rPr lang="uk-UA" sz="1800" b="0" strike="noStrike" spc="-1">
                <a:solidFill>
                  <a:srgbClr val="000000"/>
                </a:solidFill>
                <a:latin typeface="Arial"/>
              </a:rPr>
              <a:t>Сьомий рівень структури</a:t>
            </a:r>
          </a:p>
        </p:txBody>
      </p:sp>
      <p:sp>
        <p:nvSpPr>
          <p:cNvPr id="136" name="PlaceHolder 4"/>
          <p:cNvSpPr>
            <a:spLocks noGrp="1"/>
          </p:cNvSpPr>
          <p:nvPr>
            <p:ph type="body"/>
          </p:nvPr>
        </p:nvSpPr>
        <p:spPr>
          <a:xfrm>
            <a:off x="8029800" y="1604520"/>
            <a:ext cx="3532680" cy="1896480"/>
          </a:xfrm>
          <a:prstGeom prst="rect">
            <a:avLst/>
          </a:prstGeom>
          <a:noFill/>
          <a:ln w="0">
            <a:noFill/>
          </a:ln>
        </p:spPr>
        <p:txBody>
          <a:bodyPr lIns="0" tIns="0" rIns="0" bIns="0" anchor="t">
            <a:normAutofit fontScale="50000" lnSpcReduction="10000"/>
          </a:bodyPr>
          <a:lstStyle/>
          <a:p>
            <a:pPr marL="432000" indent="-324000">
              <a:spcBef>
                <a:spcPts val="1417"/>
              </a:spcBef>
              <a:buClr>
                <a:srgbClr val="000000"/>
              </a:buClr>
              <a:buSzPct val="45000"/>
              <a:buFont typeface="Wingdings" charset="2"/>
              <a:buChar char=""/>
            </a:pPr>
            <a:r>
              <a:rPr lang="uk-UA" sz="1800" b="0" strike="noStrike" spc="-1">
                <a:solidFill>
                  <a:srgbClr val="000000"/>
                </a:solidFill>
                <a:latin typeface="Arial"/>
              </a:rPr>
              <a:t>Для редагування структури клацніть мишею</a:t>
            </a:r>
          </a:p>
          <a:p>
            <a:pPr marL="864000" lvl="1" indent="-324000">
              <a:spcBef>
                <a:spcPts val="1134"/>
              </a:spcBef>
              <a:buClr>
                <a:srgbClr val="000000"/>
              </a:buClr>
              <a:buSzPct val="75000"/>
              <a:buFont typeface="Symbol" charset="2"/>
              <a:buChar char=""/>
            </a:pPr>
            <a:r>
              <a:rPr lang="uk-UA" sz="1800" b="0" strike="noStrike" spc="-1">
                <a:solidFill>
                  <a:srgbClr val="000000"/>
                </a:solidFill>
                <a:latin typeface="Arial"/>
              </a:rPr>
              <a:t>Другий рівень структури</a:t>
            </a:r>
          </a:p>
          <a:p>
            <a:pPr marL="1296000" lvl="2" indent="-288000">
              <a:spcBef>
                <a:spcPts val="850"/>
              </a:spcBef>
              <a:buClr>
                <a:srgbClr val="000000"/>
              </a:buClr>
              <a:buSzPct val="45000"/>
              <a:buFont typeface="Wingdings" charset="2"/>
              <a:buChar char=""/>
            </a:pPr>
            <a:r>
              <a:rPr lang="uk-UA" sz="1800" b="0" strike="noStrike" spc="-1">
                <a:solidFill>
                  <a:srgbClr val="000000"/>
                </a:solidFill>
                <a:latin typeface="Arial"/>
              </a:rPr>
              <a:t>Третій рівень структури</a:t>
            </a:r>
          </a:p>
          <a:p>
            <a:pPr marL="1728000" lvl="3" indent="-216000">
              <a:spcBef>
                <a:spcPts val="567"/>
              </a:spcBef>
              <a:buClr>
                <a:srgbClr val="000000"/>
              </a:buClr>
              <a:buSzPct val="75000"/>
              <a:buFont typeface="Symbol" charset="2"/>
              <a:buChar char=""/>
            </a:pPr>
            <a:r>
              <a:rPr lang="uk-UA" sz="1800" b="0" strike="noStrike" spc="-1">
                <a:solidFill>
                  <a:srgbClr val="000000"/>
                </a:solidFill>
                <a:latin typeface="Arial"/>
              </a:rPr>
              <a:t>Четвертий рівень структури</a:t>
            </a:r>
          </a:p>
          <a:p>
            <a:pPr marL="2160000" lvl="4" indent="-216000">
              <a:spcBef>
                <a:spcPts val="283"/>
              </a:spcBef>
              <a:buClr>
                <a:srgbClr val="000000"/>
              </a:buClr>
              <a:buSzPct val="45000"/>
              <a:buFont typeface="Wingdings" charset="2"/>
              <a:buChar char=""/>
            </a:pPr>
            <a:r>
              <a:rPr lang="uk-UA" sz="1800" b="0" strike="noStrike" spc="-1">
                <a:solidFill>
                  <a:srgbClr val="000000"/>
                </a:solidFill>
                <a:latin typeface="Arial"/>
              </a:rPr>
              <a:t>П'ятий рівень структури</a:t>
            </a:r>
          </a:p>
          <a:p>
            <a:pPr marL="2592000" lvl="5" indent="-216000">
              <a:spcBef>
                <a:spcPts val="283"/>
              </a:spcBef>
              <a:buClr>
                <a:srgbClr val="000000"/>
              </a:buClr>
              <a:buSzPct val="45000"/>
              <a:buFont typeface="Wingdings" charset="2"/>
              <a:buChar char=""/>
            </a:pPr>
            <a:r>
              <a:rPr lang="uk-UA" sz="1800" b="0" strike="noStrike" spc="-1">
                <a:solidFill>
                  <a:srgbClr val="000000"/>
                </a:solidFill>
                <a:latin typeface="Arial"/>
              </a:rPr>
              <a:t>Шостий рівень структури</a:t>
            </a:r>
          </a:p>
          <a:p>
            <a:pPr marL="3024000" lvl="6" indent="-216000">
              <a:spcBef>
                <a:spcPts val="283"/>
              </a:spcBef>
              <a:buClr>
                <a:srgbClr val="000000"/>
              </a:buClr>
              <a:buSzPct val="45000"/>
              <a:buFont typeface="Wingdings" charset="2"/>
              <a:buChar char=""/>
            </a:pPr>
            <a:r>
              <a:rPr lang="uk-UA" sz="1800" b="0" strike="noStrike" spc="-1">
                <a:solidFill>
                  <a:srgbClr val="000000"/>
                </a:solidFill>
                <a:latin typeface="Arial"/>
              </a:rPr>
              <a:t>Сьомий рівень структури</a:t>
            </a:r>
          </a:p>
        </p:txBody>
      </p:sp>
      <p:sp>
        <p:nvSpPr>
          <p:cNvPr id="137" name="PlaceHolder 5"/>
          <p:cNvSpPr>
            <a:spLocks noGrp="1"/>
          </p:cNvSpPr>
          <p:nvPr>
            <p:ph type="body"/>
          </p:nvPr>
        </p:nvSpPr>
        <p:spPr>
          <a:xfrm>
            <a:off x="609480" y="3682080"/>
            <a:ext cx="3532680" cy="1896480"/>
          </a:xfrm>
          <a:prstGeom prst="rect">
            <a:avLst/>
          </a:prstGeom>
          <a:noFill/>
          <a:ln w="0">
            <a:noFill/>
          </a:ln>
        </p:spPr>
        <p:txBody>
          <a:bodyPr lIns="0" tIns="0" rIns="0" bIns="0" anchor="t">
            <a:normAutofit fontScale="50000" lnSpcReduction="10000"/>
          </a:bodyPr>
          <a:lstStyle/>
          <a:p>
            <a:pPr marL="432000" indent="-324000">
              <a:spcBef>
                <a:spcPts val="1417"/>
              </a:spcBef>
              <a:buClr>
                <a:srgbClr val="000000"/>
              </a:buClr>
              <a:buSzPct val="45000"/>
              <a:buFont typeface="Wingdings" charset="2"/>
              <a:buChar char=""/>
            </a:pPr>
            <a:r>
              <a:rPr lang="uk-UA" sz="1800" b="0" strike="noStrike" spc="-1">
                <a:solidFill>
                  <a:srgbClr val="000000"/>
                </a:solidFill>
                <a:latin typeface="Arial"/>
              </a:rPr>
              <a:t>Для редагування структури клацніть мишею</a:t>
            </a:r>
          </a:p>
          <a:p>
            <a:pPr marL="864000" lvl="1" indent="-324000">
              <a:spcBef>
                <a:spcPts val="1134"/>
              </a:spcBef>
              <a:buClr>
                <a:srgbClr val="000000"/>
              </a:buClr>
              <a:buSzPct val="75000"/>
              <a:buFont typeface="Symbol" charset="2"/>
              <a:buChar char=""/>
            </a:pPr>
            <a:r>
              <a:rPr lang="uk-UA" sz="1800" b="0" strike="noStrike" spc="-1">
                <a:solidFill>
                  <a:srgbClr val="000000"/>
                </a:solidFill>
                <a:latin typeface="Arial"/>
              </a:rPr>
              <a:t>Другий рівень структури</a:t>
            </a:r>
          </a:p>
          <a:p>
            <a:pPr marL="1296000" lvl="2" indent="-288000">
              <a:spcBef>
                <a:spcPts val="850"/>
              </a:spcBef>
              <a:buClr>
                <a:srgbClr val="000000"/>
              </a:buClr>
              <a:buSzPct val="45000"/>
              <a:buFont typeface="Wingdings" charset="2"/>
              <a:buChar char=""/>
            </a:pPr>
            <a:r>
              <a:rPr lang="uk-UA" sz="1800" b="0" strike="noStrike" spc="-1">
                <a:solidFill>
                  <a:srgbClr val="000000"/>
                </a:solidFill>
                <a:latin typeface="Arial"/>
              </a:rPr>
              <a:t>Третій рівень структури</a:t>
            </a:r>
          </a:p>
          <a:p>
            <a:pPr marL="1728000" lvl="3" indent="-216000">
              <a:spcBef>
                <a:spcPts val="567"/>
              </a:spcBef>
              <a:buClr>
                <a:srgbClr val="000000"/>
              </a:buClr>
              <a:buSzPct val="75000"/>
              <a:buFont typeface="Symbol" charset="2"/>
              <a:buChar char=""/>
            </a:pPr>
            <a:r>
              <a:rPr lang="uk-UA" sz="1800" b="0" strike="noStrike" spc="-1">
                <a:solidFill>
                  <a:srgbClr val="000000"/>
                </a:solidFill>
                <a:latin typeface="Arial"/>
              </a:rPr>
              <a:t>Четвертий рівень структури</a:t>
            </a:r>
          </a:p>
          <a:p>
            <a:pPr marL="2160000" lvl="4" indent="-216000">
              <a:spcBef>
                <a:spcPts val="283"/>
              </a:spcBef>
              <a:buClr>
                <a:srgbClr val="000000"/>
              </a:buClr>
              <a:buSzPct val="45000"/>
              <a:buFont typeface="Wingdings" charset="2"/>
              <a:buChar char=""/>
            </a:pPr>
            <a:r>
              <a:rPr lang="uk-UA" sz="1800" b="0" strike="noStrike" spc="-1">
                <a:solidFill>
                  <a:srgbClr val="000000"/>
                </a:solidFill>
                <a:latin typeface="Arial"/>
              </a:rPr>
              <a:t>П'ятий рівень структури</a:t>
            </a:r>
          </a:p>
          <a:p>
            <a:pPr marL="2592000" lvl="5" indent="-216000">
              <a:spcBef>
                <a:spcPts val="283"/>
              </a:spcBef>
              <a:buClr>
                <a:srgbClr val="000000"/>
              </a:buClr>
              <a:buSzPct val="45000"/>
              <a:buFont typeface="Wingdings" charset="2"/>
              <a:buChar char=""/>
            </a:pPr>
            <a:r>
              <a:rPr lang="uk-UA" sz="1800" b="0" strike="noStrike" spc="-1">
                <a:solidFill>
                  <a:srgbClr val="000000"/>
                </a:solidFill>
                <a:latin typeface="Arial"/>
              </a:rPr>
              <a:t>Шостий рівень структури</a:t>
            </a:r>
          </a:p>
          <a:p>
            <a:pPr marL="3024000" lvl="6" indent="-216000">
              <a:spcBef>
                <a:spcPts val="283"/>
              </a:spcBef>
              <a:buClr>
                <a:srgbClr val="000000"/>
              </a:buClr>
              <a:buSzPct val="45000"/>
              <a:buFont typeface="Wingdings" charset="2"/>
              <a:buChar char=""/>
            </a:pPr>
            <a:r>
              <a:rPr lang="uk-UA" sz="1800" b="0" strike="noStrike" spc="-1">
                <a:solidFill>
                  <a:srgbClr val="000000"/>
                </a:solidFill>
                <a:latin typeface="Arial"/>
              </a:rPr>
              <a:t>Сьомий рівень структури</a:t>
            </a:r>
          </a:p>
        </p:txBody>
      </p:sp>
      <p:sp>
        <p:nvSpPr>
          <p:cNvPr id="138" name="PlaceHolder 6"/>
          <p:cNvSpPr>
            <a:spLocks noGrp="1"/>
          </p:cNvSpPr>
          <p:nvPr>
            <p:ph type="body"/>
          </p:nvPr>
        </p:nvSpPr>
        <p:spPr>
          <a:xfrm>
            <a:off x="4319640" y="3682080"/>
            <a:ext cx="3532680" cy="1896480"/>
          </a:xfrm>
          <a:prstGeom prst="rect">
            <a:avLst/>
          </a:prstGeom>
          <a:noFill/>
          <a:ln w="0">
            <a:noFill/>
          </a:ln>
        </p:spPr>
        <p:txBody>
          <a:bodyPr lIns="0" tIns="0" rIns="0" bIns="0" anchor="t">
            <a:normAutofit fontScale="50000" lnSpcReduction="10000"/>
          </a:bodyPr>
          <a:lstStyle/>
          <a:p>
            <a:pPr marL="432000" indent="-324000">
              <a:spcBef>
                <a:spcPts val="1417"/>
              </a:spcBef>
              <a:buClr>
                <a:srgbClr val="000000"/>
              </a:buClr>
              <a:buSzPct val="45000"/>
              <a:buFont typeface="Wingdings" charset="2"/>
              <a:buChar char=""/>
            </a:pPr>
            <a:r>
              <a:rPr lang="uk-UA" sz="1800" b="0" strike="noStrike" spc="-1">
                <a:solidFill>
                  <a:srgbClr val="000000"/>
                </a:solidFill>
                <a:latin typeface="Arial"/>
              </a:rPr>
              <a:t>Для редагування структури клацніть мишею</a:t>
            </a:r>
          </a:p>
          <a:p>
            <a:pPr marL="864000" lvl="1" indent="-324000">
              <a:spcBef>
                <a:spcPts val="1134"/>
              </a:spcBef>
              <a:buClr>
                <a:srgbClr val="000000"/>
              </a:buClr>
              <a:buSzPct val="75000"/>
              <a:buFont typeface="Symbol" charset="2"/>
              <a:buChar char=""/>
            </a:pPr>
            <a:r>
              <a:rPr lang="uk-UA" sz="1800" b="0" strike="noStrike" spc="-1">
                <a:solidFill>
                  <a:srgbClr val="000000"/>
                </a:solidFill>
                <a:latin typeface="Arial"/>
              </a:rPr>
              <a:t>Другий рівень структури</a:t>
            </a:r>
          </a:p>
          <a:p>
            <a:pPr marL="1296000" lvl="2" indent="-288000">
              <a:spcBef>
                <a:spcPts val="850"/>
              </a:spcBef>
              <a:buClr>
                <a:srgbClr val="000000"/>
              </a:buClr>
              <a:buSzPct val="45000"/>
              <a:buFont typeface="Wingdings" charset="2"/>
              <a:buChar char=""/>
            </a:pPr>
            <a:r>
              <a:rPr lang="uk-UA" sz="1800" b="0" strike="noStrike" spc="-1">
                <a:solidFill>
                  <a:srgbClr val="000000"/>
                </a:solidFill>
                <a:latin typeface="Arial"/>
              </a:rPr>
              <a:t>Третій рівень структури</a:t>
            </a:r>
          </a:p>
          <a:p>
            <a:pPr marL="1728000" lvl="3" indent="-216000">
              <a:spcBef>
                <a:spcPts val="567"/>
              </a:spcBef>
              <a:buClr>
                <a:srgbClr val="000000"/>
              </a:buClr>
              <a:buSzPct val="75000"/>
              <a:buFont typeface="Symbol" charset="2"/>
              <a:buChar char=""/>
            </a:pPr>
            <a:r>
              <a:rPr lang="uk-UA" sz="1800" b="0" strike="noStrike" spc="-1">
                <a:solidFill>
                  <a:srgbClr val="000000"/>
                </a:solidFill>
                <a:latin typeface="Arial"/>
              </a:rPr>
              <a:t>Четвертий рівень структури</a:t>
            </a:r>
          </a:p>
          <a:p>
            <a:pPr marL="2160000" lvl="4" indent="-216000">
              <a:spcBef>
                <a:spcPts val="283"/>
              </a:spcBef>
              <a:buClr>
                <a:srgbClr val="000000"/>
              </a:buClr>
              <a:buSzPct val="45000"/>
              <a:buFont typeface="Wingdings" charset="2"/>
              <a:buChar char=""/>
            </a:pPr>
            <a:r>
              <a:rPr lang="uk-UA" sz="1800" b="0" strike="noStrike" spc="-1">
                <a:solidFill>
                  <a:srgbClr val="000000"/>
                </a:solidFill>
                <a:latin typeface="Arial"/>
              </a:rPr>
              <a:t>П'ятий рівень структури</a:t>
            </a:r>
          </a:p>
          <a:p>
            <a:pPr marL="2592000" lvl="5" indent="-216000">
              <a:spcBef>
                <a:spcPts val="283"/>
              </a:spcBef>
              <a:buClr>
                <a:srgbClr val="000000"/>
              </a:buClr>
              <a:buSzPct val="45000"/>
              <a:buFont typeface="Wingdings" charset="2"/>
              <a:buChar char=""/>
            </a:pPr>
            <a:r>
              <a:rPr lang="uk-UA" sz="1800" b="0" strike="noStrike" spc="-1">
                <a:solidFill>
                  <a:srgbClr val="000000"/>
                </a:solidFill>
                <a:latin typeface="Arial"/>
              </a:rPr>
              <a:t>Шостий рівень структури</a:t>
            </a:r>
          </a:p>
          <a:p>
            <a:pPr marL="3024000" lvl="6" indent="-216000">
              <a:spcBef>
                <a:spcPts val="283"/>
              </a:spcBef>
              <a:buClr>
                <a:srgbClr val="000000"/>
              </a:buClr>
              <a:buSzPct val="45000"/>
              <a:buFont typeface="Wingdings" charset="2"/>
              <a:buChar char=""/>
            </a:pPr>
            <a:r>
              <a:rPr lang="uk-UA" sz="1800" b="0" strike="noStrike" spc="-1">
                <a:solidFill>
                  <a:srgbClr val="000000"/>
                </a:solidFill>
                <a:latin typeface="Arial"/>
              </a:rPr>
              <a:t>Сьомий рівень структури</a:t>
            </a:r>
          </a:p>
        </p:txBody>
      </p:sp>
      <p:sp>
        <p:nvSpPr>
          <p:cNvPr id="139" name="PlaceHolder 7"/>
          <p:cNvSpPr>
            <a:spLocks noGrp="1"/>
          </p:cNvSpPr>
          <p:nvPr>
            <p:ph type="body"/>
          </p:nvPr>
        </p:nvSpPr>
        <p:spPr>
          <a:xfrm>
            <a:off x="8029800" y="3682080"/>
            <a:ext cx="3532680" cy="1896480"/>
          </a:xfrm>
          <a:prstGeom prst="rect">
            <a:avLst/>
          </a:prstGeom>
          <a:noFill/>
          <a:ln w="0">
            <a:noFill/>
          </a:ln>
        </p:spPr>
        <p:txBody>
          <a:bodyPr lIns="0" tIns="0" rIns="0" bIns="0" anchor="t">
            <a:normAutofit fontScale="50000" lnSpcReduction="10000"/>
          </a:bodyPr>
          <a:lstStyle/>
          <a:p>
            <a:pPr marL="432000" indent="-324000">
              <a:spcBef>
                <a:spcPts val="1417"/>
              </a:spcBef>
              <a:buClr>
                <a:srgbClr val="000000"/>
              </a:buClr>
              <a:buSzPct val="45000"/>
              <a:buFont typeface="Wingdings" charset="2"/>
              <a:buChar char=""/>
            </a:pPr>
            <a:r>
              <a:rPr lang="uk-UA" sz="1800" b="0" strike="noStrike" spc="-1">
                <a:solidFill>
                  <a:srgbClr val="000000"/>
                </a:solidFill>
                <a:latin typeface="Arial"/>
              </a:rPr>
              <a:t>Для редагування структури клацніть мишею</a:t>
            </a:r>
          </a:p>
          <a:p>
            <a:pPr marL="864000" lvl="1" indent="-324000">
              <a:spcBef>
                <a:spcPts val="1134"/>
              </a:spcBef>
              <a:buClr>
                <a:srgbClr val="000000"/>
              </a:buClr>
              <a:buSzPct val="75000"/>
              <a:buFont typeface="Symbol" charset="2"/>
              <a:buChar char=""/>
            </a:pPr>
            <a:r>
              <a:rPr lang="uk-UA" sz="1800" b="0" strike="noStrike" spc="-1">
                <a:solidFill>
                  <a:srgbClr val="000000"/>
                </a:solidFill>
                <a:latin typeface="Arial"/>
              </a:rPr>
              <a:t>Другий рівень структури</a:t>
            </a:r>
          </a:p>
          <a:p>
            <a:pPr marL="1296000" lvl="2" indent="-288000">
              <a:spcBef>
                <a:spcPts val="850"/>
              </a:spcBef>
              <a:buClr>
                <a:srgbClr val="000000"/>
              </a:buClr>
              <a:buSzPct val="45000"/>
              <a:buFont typeface="Wingdings" charset="2"/>
              <a:buChar char=""/>
            </a:pPr>
            <a:r>
              <a:rPr lang="uk-UA" sz="1800" b="0" strike="noStrike" spc="-1">
                <a:solidFill>
                  <a:srgbClr val="000000"/>
                </a:solidFill>
                <a:latin typeface="Arial"/>
              </a:rPr>
              <a:t>Третій рівень структури</a:t>
            </a:r>
          </a:p>
          <a:p>
            <a:pPr marL="1728000" lvl="3" indent="-216000">
              <a:spcBef>
                <a:spcPts val="567"/>
              </a:spcBef>
              <a:buClr>
                <a:srgbClr val="000000"/>
              </a:buClr>
              <a:buSzPct val="75000"/>
              <a:buFont typeface="Symbol" charset="2"/>
              <a:buChar char=""/>
            </a:pPr>
            <a:r>
              <a:rPr lang="uk-UA" sz="1800" b="0" strike="noStrike" spc="-1">
                <a:solidFill>
                  <a:srgbClr val="000000"/>
                </a:solidFill>
                <a:latin typeface="Arial"/>
              </a:rPr>
              <a:t>Четвертий рівень структури</a:t>
            </a:r>
          </a:p>
          <a:p>
            <a:pPr marL="2160000" lvl="4" indent="-216000">
              <a:spcBef>
                <a:spcPts val="283"/>
              </a:spcBef>
              <a:buClr>
                <a:srgbClr val="000000"/>
              </a:buClr>
              <a:buSzPct val="45000"/>
              <a:buFont typeface="Wingdings" charset="2"/>
              <a:buChar char=""/>
            </a:pPr>
            <a:r>
              <a:rPr lang="uk-UA" sz="1800" b="0" strike="noStrike" spc="-1">
                <a:solidFill>
                  <a:srgbClr val="000000"/>
                </a:solidFill>
                <a:latin typeface="Arial"/>
              </a:rPr>
              <a:t>П'ятий рівень структури</a:t>
            </a:r>
          </a:p>
          <a:p>
            <a:pPr marL="2592000" lvl="5" indent="-216000">
              <a:spcBef>
                <a:spcPts val="283"/>
              </a:spcBef>
              <a:buClr>
                <a:srgbClr val="000000"/>
              </a:buClr>
              <a:buSzPct val="45000"/>
              <a:buFont typeface="Wingdings" charset="2"/>
              <a:buChar char=""/>
            </a:pPr>
            <a:r>
              <a:rPr lang="uk-UA" sz="1800" b="0" strike="noStrike" spc="-1">
                <a:solidFill>
                  <a:srgbClr val="000000"/>
                </a:solidFill>
                <a:latin typeface="Arial"/>
              </a:rPr>
              <a:t>Шостий рівень структури</a:t>
            </a:r>
          </a:p>
          <a:p>
            <a:pPr marL="3024000" lvl="6" indent="-216000">
              <a:spcBef>
                <a:spcPts val="283"/>
              </a:spcBef>
              <a:buClr>
                <a:srgbClr val="000000"/>
              </a:buClr>
              <a:buSzPct val="45000"/>
              <a:buFont typeface="Wingdings" charset="2"/>
              <a:buChar char=""/>
            </a:pPr>
            <a:r>
              <a:rPr lang="uk-UA" sz="1800" b="0" strike="noStrike" spc="-1">
                <a:solidFill>
                  <a:srgbClr val="000000"/>
                </a:solidFill>
                <a:latin typeface="Arial"/>
              </a:rPr>
              <a:t>Сьомий рівень структури</a:t>
            </a:r>
          </a:p>
        </p:txBody>
      </p:sp>
      <p:sp>
        <p:nvSpPr>
          <p:cNvPr id="140" name="PlaceHolder 8"/>
          <p:cNvSpPr>
            <a:spLocks noGrp="1"/>
          </p:cNvSpPr>
          <p:nvPr>
            <p:ph type="ftr" idx="46"/>
          </p:nvPr>
        </p:nvSpPr>
        <p:spPr>
          <a:xfrm>
            <a:off x="4038480" y="6356520"/>
            <a:ext cx="4113360" cy="363600"/>
          </a:xfrm>
          <a:prstGeom prst="rect">
            <a:avLst/>
          </a:prstGeom>
          <a:noFill/>
          <a:ln w="0">
            <a:noFill/>
          </a:ln>
        </p:spPr>
        <p:txBody>
          <a:bodyPr lIns="90000" tIns="45000" rIns="90000" bIns="45000" anchor="ctr">
            <a:noAutofit/>
          </a:bodyPr>
          <a:lstStyle>
            <a:lvl1pPr indent="0" algn="ctr">
              <a:lnSpc>
                <a:spcPct val="100000"/>
              </a:lnSpc>
              <a:buNone/>
              <a:tabLst>
                <a:tab pos="0" algn="l"/>
              </a:tabLst>
              <a:defRPr lang="en-US" sz="1400" b="0" strike="noStrike" spc="-1">
                <a:solidFill>
                  <a:srgbClr val="000000"/>
                </a:solidFill>
                <a:latin typeface="Times New Roman"/>
              </a:defRPr>
            </a:lvl1pPr>
          </a:lstStyle>
          <a:p>
            <a:pPr indent="0" algn="ctr">
              <a:lnSpc>
                <a:spcPct val="100000"/>
              </a:lnSpc>
              <a:buNone/>
              <a:tabLst>
                <a:tab pos="0" algn="l"/>
              </a:tabLst>
            </a:pPr>
            <a:r>
              <a:rPr lang="en-US" sz="1400" b="0" strike="noStrike" spc="-1">
                <a:solidFill>
                  <a:srgbClr val="000000"/>
                </a:solidFill>
                <a:latin typeface="Times New Roman"/>
              </a:rPr>
              <a:t>&lt;нижній колонтитул&gt;</a:t>
            </a:r>
            <a:endParaRPr lang="uk-UA" sz="1400" b="0" strike="noStrike" spc="-1">
              <a:solidFill>
                <a:srgbClr val="000000"/>
              </a:solidFill>
              <a:latin typeface="Times New Roman"/>
            </a:endParaRPr>
          </a:p>
        </p:txBody>
      </p:sp>
      <p:sp>
        <p:nvSpPr>
          <p:cNvPr id="141" name="PlaceHolder 9"/>
          <p:cNvSpPr>
            <a:spLocks noGrp="1"/>
          </p:cNvSpPr>
          <p:nvPr>
            <p:ph type="sldNum" idx="47"/>
          </p:nvPr>
        </p:nvSpPr>
        <p:spPr>
          <a:xfrm>
            <a:off x="8610480" y="6356520"/>
            <a:ext cx="2741760" cy="363600"/>
          </a:xfrm>
          <a:prstGeom prst="rect">
            <a:avLst/>
          </a:prstGeom>
          <a:noFill/>
          <a:ln w="0">
            <a:noFill/>
          </a:ln>
        </p:spPr>
        <p:txBody>
          <a:bodyPr lIns="90000" tIns="45000" rIns="90000" bIns="45000" anchor="ctr">
            <a:noAutofit/>
          </a:bodyPr>
          <a:lstStyle>
            <a:lvl1pPr indent="0" algn="r">
              <a:lnSpc>
                <a:spcPct val="100000"/>
              </a:lnSpc>
              <a:buNone/>
              <a:tabLst>
                <a:tab pos="0" algn="l"/>
              </a:tabLst>
              <a:defRPr lang="ru-RU" sz="1200" b="0" strike="noStrike" spc="-1">
                <a:solidFill>
                  <a:srgbClr val="8B8B8B"/>
                </a:solidFill>
                <a:latin typeface="Calibri"/>
              </a:defRPr>
            </a:lvl1pPr>
          </a:lstStyle>
          <a:p>
            <a:pPr indent="0" algn="r">
              <a:lnSpc>
                <a:spcPct val="100000"/>
              </a:lnSpc>
              <a:buNone/>
              <a:tabLst>
                <a:tab pos="0" algn="l"/>
              </a:tabLst>
            </a:pPr>
            <a:fld id="{6D76E579-08CF-406E-8EC6-211F63CED5B5}" type="slidenum">
              <a:rPr lang="ru-RU" sz="1200" b="0" strike="noStrike" spc="-1">
                <a:solidFill>
                  <a:srgbClr val="8B8B8B"/>
                </a:solidFill>
                <a:latin typeface="Calibri"/>
              </a:rPr>
              <a:t>‹№›</a:t>
            </a:fld>
            <a:endParaRPr lang="uk-UA" sz="1200" b="0" strike="noStrike" spc="-1">
              <a:solidFill>
                <a:srgbClr val="000000"/>
              </a:solidFill>
              <a:latin typeface="Times New Roman"/>
            </a:endParaRPr>
          </a:p>
        </p:txBody>
      </p:sp>
      <p:sp>
        <p:nvSpPr>
          <p:cNvPr id="142" name="PlaceHolder 10"/>
          <p:cNvSpPr>
            <a:spLocks noGrp="1"/>
          </p:cNvSpPr>
          <p:nvPr>
            <p:ph type="dt" idx="48"/>
          </p:nvPr>
        </p:nvSpPr>
        <p:spPr>
          <a:xfrm>
            <a:off x="838080" y="6356520"/>
            <a:ext cx="2741760" cy="363600"/>
          </a:xfrm>
          <a:prstGeom prst="rect">
            <a:avLst/>
          </a:prstGeom>
          <a:noFill/>
          <a:ln w="0">
            <a:noFill/>
          </a:ln>
        </p:spPr>
        <p:txBody>
          <a:bodyPr lIns="90000" tIns="45000" rIns="90000" bIns="45000" anchor="ctr">
            <a:noAutofit/>
          </a:bodyPr>
          <a:lstStyle>
            <a:lvl1pPr indent="0">
              <a:buNone/>
              <a:defRPr lang="uk-UA" sz="1400" b="0" strike="noStrike" spc="-1">
                <a:solidFill>
                  <a:srgbClr val="000000"/>
                </a:solidFill>
                <a:latin typeface="Times New Roman"/>
              </a:defRPr>
            </a:lvl1pPr>
          </a:lstStyle>
          <a:p>
            <a:pPr indent="0">
              <a:buNone/>
            </a:pPr>
            <a:r>
              <a:rPr lang="uk-UA" sz="1400" b="0" strike="noStrike" spc="-1">
                <a:solidFill>
                  <a:srgbClr val="000000"/>
                </a:solidFill>
                <a:latin typeface="Times New Roman"/>
              </a:rPr>
              <a:t>&lt;дата/час&gt;</a:t>
            </a:r>
          </a:p>
        </p:txBody>
      </p:sp>
    </p:spTree>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 name="PlaceHolder 1"/>
          <p:cNvSpPr>
            <a:spLocks noGrp="1"/>
          </p:cNvSpPr>
          <p:nvPr>
            <p:ph type="ftr" idx="49"/>
          </p:nvPr>
        </p:nvSpPr>
        <p:spPr>
          <a:xfrm>
            <a:off x="4038480" y="6356520"/>
            <a:ext cx="4113360" cy="363600"/>
          </a:xfrm>
          <a:prstGeom prst="rect">
            <a:avLst/>
          </a:prstGeom>
          <a:noFill/>
          <a:ln w="0">
            <a:noFill/>
          </a:ln>
        </p:spPr>
        <p:txBody>
          <a:bodyPr lIns="90000" tIns="45000" rIns="90000" bIns="45000" anchor="ctr">
            <a:noAutofit/>
          </a:bodyPr>
          <a:lstStyle>
            <a:lvl1pPr indent="0" algn="ctr">
              <a:lnSpc>
                <a:spcPct val="100000"/>
              </a:lnSpc>
              <a:buNone/>
              <a:tabLst>
                <a:tab pos="0" algn="l"/>
              </a:tabLst>
              <a:defRPr lang="en-US" sz="1400" b="0" strike="noStrike" spc="-1">
                <a:solidFill>
                  <a:srgbClr val="000000"/>
                </a:solidFill>
                <a:latin typeface="Times New Roman"/>
              </a:defRPr>
            </a:lvl1pPr>
          </a:lstStyle>
          <a:p>
            <a:pPr indent="0" algn="ctr">
              <a:lnSpc>
                <a:spcPct val="100000"/>
              </a:lnSpc>
              <a:buNone/>
              <a:tabLst>
                <a:tab pos="0" algn="l"/>
              </a:tabLst>
            </a:pPr>
            <a:r>
              <a:rPr lang="en-US" sz="1400" b="0" strike="noStrike" spc="-1">
                <a:solidFill>
                  <a:srgbClr val="000000"/>
                </a:solidFill>
                <a:latin typeface="Times New Roman"/>
              </a:rPr>
              <a:t>&lt;нижній колонтитул&gt;</a:t>
            </a:r>
            <a:endParaRPr lang="uk-UA" sz="1400" b="0" strike="noStrike" spc="-1">
              <a:solidFill>
                <a:srgbClr val="000000"/>
              </a:solidFill>
              <a:latin typeface="Times New Roman"/>
            </a:endParaRPr>
          </a:p>
        </p:txBody>
      </p:sp>
      <p:sp>
        <p:nvSpPr>
          <p:cNvPr id="144" name="PlaceHolder 2"/>
          <p:cNvSpPr>
            <a:spLocks noGrp="1"/>
          </p:cNvSpPr>
          <p:nvPr>
            <p:ph type="sldNum" idx="50"/>
          </p:nvPr>
        </p:nvSpPr>
        <p:spPr>
          <a:xfrm>
            <a:off x="8610480" y="6356520"/>
            <a:ext cx="2741760" cy="363600"/>
          </a:xfrm>
          <a:prstGeom prst="rect">
            <a:avLst/>
          </a:prstGeom>
          <a:noFill/>
          <a:ln w="0">
            <a:noFill/>
          </a:ln>
        </p:spPr>
        <p:txBody>
          <a:bodyPr lIns="90000" tIns="45000" rIns="90000" bIns="45000" anchor="ctr">
            <a:noAutofit/>
          </a:bodyPr>
          <a:lstStyle>
            <a:lvl1pPr indent="0" algn="r">
              <a:lnSpc>
                <a:spcPct val="100000"/>
              </a:lnSpc>
              <a:buNone/>
              <a:tabLst>
                <a:tab pos="0" algn="l"/>
              </a:tabLst>
              <a:defRPr lang="ru-RU" sz="1200" b="0" strike="noStrike" spc="-1">
                <a:solidFill>
                  <a:srgbClr val="8B8B8B"/>
                </a:solidFill>
                <a:latin typeface="Calibri"/>
              </a:defRPr>
            </a:lvl1pPr>
          </a:lstStyle>
          <a:p>
            <a:pPr indent="0" algn="r">
              <a:lnSpc>
                <a:spcPct val="100000"/>
              </a:lnSpc>
              <a:buNone/>
              <a:tabLst>
                <a:tab pos="0" algn="l"/>
              </a:tabLst>
            </a:pPr>
            <a:fld id="{2A71F278-4226-4235-9BD8-CF13FA95C82A}" type="slidenum">
              <a:rPr lang="ru-RU" sz="1200" b="0" strike="noStrike" spc="-1">
                <a:solidFill>
                  <a:srgbClr val="8B8B8B"/>
                </a:solidFill>
                <a:latin typeface="Calibri"/>
              </a:rPr>
              <a:t>‹№›</a:t>
            </a:fld>
            <a:endParaRPr lang="uk-UA" sz="1200" b="0" strike="noStrike" spc="-1">
              <a:solidFill>
                <a:srgbClr val="000000"/>
              </a:solidFill>
              <a:latin typeface="Times New Roman"/>
            </a:endParaRPr>
          </a:p>
        </p:txBody>
      </p:sp>
      <p:sp>
        <p:nvSpPr>
          <p:cNvPr id="145" name="PlaceHolder 3"/>
          <p:cNvSpPr>
            <a:spLocks noGrp="1"/>
          </p:cNvSpPr>
          <p:nvPr>
            <p:ph type="dt" idx="51"/>
          </p:nvPr>
        </p:nvSpPr>
        <p:spPr>
          <a:xfrm>
            <a:off x="838080" y="6356520"/>
            <a:ext cx="2741760" cy="363600"/>
          </a:xfrm>
          <a:prstGeom prst="rect">
            <a:avLst/>
          </a:prstGeom>
          <a:noFill/>
          <a:ln w="0">
            <a:noFill/>
          </a:ln>
        </p:spPr>
        <p:txBody>
          <a:bodyPr lIns="90000" tIns="45000" rIns="90000" bIns="45000" anchor="ctr">
            <a:noAutofit/>
          </a:bodyPr>
          <a:lstStyle>
            <a:lvl1pPr indent="0">
              <a:buNone/>
              <a:defRPr lang="uk-UA" sz="1400" b="0" strike="noStrike" spc="-1">
                <a:solidFill>
                  <a:srgbClr val="000000"/>
                </a:solidFill>
                <a:latin typeface="Times New Roman"/>
              </a:defRPr>
            </a:lvl1pPr>
          </a:lstStyle>
          <a:p>
            <a:pPr indent="0">
              <a:buNone/>
            </a:pPr>
            <a:r>
              <a:rPr lang="uk-UA" sz="1400" b="0" strike="noStrike" spc="-1">
                <a:solidFill>
                  <a:srgbClr val="000000"/>
                </a:solidFill>
                <a:latin typeface="Times New Roman"/>
              </a:rPr>
              <a:t>&lt;дата/час&gt;</a:t>
            </a:r>
          </a:p>
        </p:txBody>
      </p:sp>
      <p:sp>
        <p:nvSpPr>
          <p:cNvPr id="146"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r>
              <a:rPr lang="uk-UA" sz="4400" b="0" strike="noStrike" spc="-1">
                <a:solidFill>
                  <a:srgbClr val="000000"/>
                </a:solidFill>
                <a:latin typeface="Arial"/>
              </a:rPr>
              <a:t>Для правки тексту заголовка клацніть мишею</a:t>
            </a:r>
          </a:p>
        </p:txBody>
      </p:sp>
      <p:sp>
        <p:nvSpPr>
          <p:cNvPr id="147"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uk-UA" sz="3200" b="0" strike="noStrike" spc="-1">
                <a:solidFill>
                  <a:srgbClr val="000000"/>
                </a:solidFill>
                <a:latin typeface="Arial"/>
              </a:rPr>
              <a:t>Для редагування структури клацніть мишею</a:t>
            </a:r>
          </a:p>
          <a:p>
            <a:pPr marL="864000" lvl="1" indent="-324000">
              <a:spcBef>
                <a:spcPts val="1134"/>
              </a:spcBef>
              <a:buClr>
                <a:srgbClr val="000000"/>
              </a:buClr>
              <a:buSzPct val="75000"/>
              <a:buFont typeface="Symbol" charset="2"/>
              <a:buChar char=""/>
            </a:pPr>
            <a:r>
              <a:rPr lang="uk-UA" sz="2800" b="0" strike="noStrike" spc="-1">
                <a:solidFill>
                  <a:srgbClr val="000000"/>
                </a:solidFill>
                <a:latin typeface="Arial"/>
              </a:rPr>
              <a:t>Другий рівень структури</a:t>
            </a:r>
          </a:p>
          <a:p>
            <a:pPr marL="1296000" lvl="2" indent="-288000">
              <a:spcBef>
                <a:spcPts val="850"/>
              </a:spcBef>
              <a:buClr>
                <a:srgbClr val="000000"/>
              </a:buClr>
              <a:buSzPct val="45000"/>
              <a:buFont typeface="Wingdings" charset="2"/>
              <a:buChar char=""/>
            </a:pPr>
            <a:r>
              <a:rPr lang="uk-UA" sz="2400" b="0" strike="noStrike" spc="-1">
                <a:solidFill>
                  <a:srgbClr val="000000"/>
                </a:solidFill>
                <a:latin typeface="Arial"/>
              </a:rPr>
              <a:t>Третій рівень структури</a:t>
            </a:r>
          </a:p>
          <a:p>
            <a:pPr marL="1728000" lvl="3" indent="-216000">
              <a:spcBef>
                <a:spcPts val="567"/>
              </a:spcBef>
              <a:buClr>
                <a:srgbClr val="000000"/>
              </a:buClr>
              <a:buSzPct val="75000"/>
              <a:buFont typeface="Symbol" charset="2"/>
              <a:buChar char=""/>
            </a:pPr>
            <a:r>
              <a:rPr lang="uk-UA" sz="2000" b="0" strike="noStrike" spc="-1">
                <a:solidFill>
                  <a:srgbClr val="000000"/>
                </a:solidFill>
                <a:latin typeface="Arial"/>
              </a:rPr>
              <a:t>Четвертий рівень структури</a:t>
            </a:r>
          </a:p>
          <a:p>
            <a:pPr marL="2160000" lvl="4" indent="-216000">
              <a:spcBef>
                <a:spcPts val="283"/>
              </a:spcBef>
              <a:buClr>
                <a:srgbClr val="000000"/>
              </a:buClr>
              <a:buSzPct val="45000"/>
              <a:buFont typeface="Wingdings" charset="2"/>
              <a:buChar char=""/>
            </a:pPr>
            <a:r>
              <a:rPr lang="uk-UA" sz="2000" b="0" strike="noStrike" spc="-1">
                <a:solidFill>
                  <a:srgbClr val="000000"/>
                </a:solidFill>
                <a:latin typeface="Arial"/>
              </a:rPr>
              <a:t>П'ятий рівень структури</a:t>
            </a:r>
          </a:p>
          <a:p>
            <a:pPr marL="2592000" lvl="5" indent="-216000">
              <a:spcBef>
                <a:spcPts val="283"/>
              </a:spcBef>
              <a:buClr>
                <a:srgbClr val="000000"/>
              </a:buClr>
              <a:buSzPct val="45000"/>
              <a:buFont typeface="Wingdings" charset="2"/>
              <a:buChar char=""/>
            </a:pPr>
            <a:r>
              <a:rPr lang="uk-UA" sz="2000" b="0" strike="noStrike" spc="-1">
                <a:solidFill>
                  <a:srgbClr val="000000"/>
                </a:solidFill>
                <a:latin typeface="Arial"/>
              </a:rPr>
              <a:t>Шостий рівень структури</a:t>
            </a:r>
          </a:p>
          <a:p>
            <a:pPr marL="3024000" lvl="6" indent="-216000">
              <a:spcBef>
                <a:spcPts val="283"/>
              </a:spcBef>
              <a:buClr>
                <a:srgbClr val="000000"/>
              </a:buClr>
              <a:buSzPct val="45000"/>
              <a:buFont typeface="Wingdings" charset="2"/>
              <a:buChar char=""/>
            </a:pPr>
            <a:r>
              <a:rPr lang="uk-UA" sz="2000" b="0" strike="noStrike" spc="-1">
                <a:solidFill>
                  <a:srgbClr val="000000"/>
                </a:solidFill>
                <a:latin typeface="Arial"/>
              </a:rPr>
              <a:t>Сьомий рівень структури</a:t>
            </a:r>
          </a:p>
        </p:txBody>
      </p:sp>
    </p:spTree>
  </p:cSld>
  <p:clrMap bg1="lt1" tx1="dk1" bg2="lt2" tx2="dk2" accent1="accent1" accent2="accent2" accent3="accent3" accent4="accent4" accent5="accent5" accent6="accent6" hlink="hlink" folHlink="folHlink"/>
  <p:sldLayoutIdLst>
    <p:sldLayoutId id="214748368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080" cy="1144440"/>
          </a:xfrm>
          <a:prstGeom prst="rect">
            <a:avLst/>
          </a:prstGeom>
          <a:noFill/>
          <a:ln w="0">
            <a:noFill/>
          </a:ln>
        </p:spPr>
        <p:txBody>
          <a:bodyPr lIns="0" tIns="0" rIns="0" bIns="0" anchor="ctr">
            <a:noAutofit/>
          </a:bodyPr>
          <a:lstStyle/>
          <a:p>
            <a:pPr indent="0">
              <a:buNone/>
            </a:pPr>
            <a:r>
              <a:rPr lang="uk-UA" sz="1800" b="0" strike="noStrike" spc="-1">
                <a:solidFill>
                  <a:srgbClr val="000000"/>
                </a:solidFill>
                <a:latin typeface="Arial"/>
              </a:rPr>
              <a:t>Для правки тексту заголовка клацніть мишею</a:t>
            </a:r>
          </a:p>
        </p:txBody>
      </p:sp>
      <p:sp>
        <p:nvSpPr>
          <p:cNvPr id="149" name="PlaceHolder 2"/>
          <p:cNvSpPr>
            <a:spLocks noGrp="1"/>
          </p:cNvSpPr>
          <p:nvPr>
            <p:ph type="ftr" idx="52"/>
          </p:nvPr>
        </p:nvSpPr>
        <p:spPr>
          <a:xfrm>
            <a:off x="4038480" y="6356520"/>
            <a:ext cx="4113360" cy="363600"/>
          </a:xfrm>
          <a:prstGeom prst="rect">
            <a:avLst/>
          </a:prstGeom>
          <a:noFill/>
          <a:ln w="0">
            <a:noFill/>
          </a:ln>
        </p:spPr>
        <p:txBody>
          <a:bodyPr lIns="90000" tIns="45000" rIns="90000" bIns="45000" anchor="ctr">
            <a:noAutofit/>
          </a:bodyPr>
          <a:lstStyle>
            <a:lvl1pPr indent="0" algn="ctr">
              <a:lnSpc>
                <a:spcPct val="100000"/>
              </a:lnSpc>
              <a:buNone/>
              <a:tabLst>
                <a:tab pos="0" algn="l"/>
              </a:tabLst>
              <a:defRPr lang="en-US" sz="1400" b="0" strike="noStrike" spc="-1">
                <a:solidFill>
                  <a:srgbClr val="000000"/>
                </a:solidFill>
                <a:latin typeface="Times New Roman"/>
              </a:defRPr>
            </a:lvl1pPr>
          </a:lstStyle>
          <a:p>
            <a:pPr indent="0" algn="ctr">
              <a:lnSpc>
                <a:spcPct val="100000"/>
              </a:lnSpc>
              <a:buNone/>
              <a:tabLst>
                <a:tab pos="0" algn="l"/>
              </a:tabLst>
            </a:pPr>
            <a:r>
              <a:rPr lang="en-US" sz="1400" b="0" strike="noStrike" spc="-1">
                <a:solidFill>
                  <a:srgbClr val="000000"/>
                </a:solidFill>
                <a:latin typeface="Times New Roman"/>
              </a:rPr>
              <a:t>&lt;нижній колонтитул&gt;</a:t>
            </a:r>
            <a:endParaRPr lang="uk-UA" sz="1400" b="0" strike="noStrike" spc="-1">
              <a:solidFill>
                <a:srgbClr val="000000"/>
              </a:solidFill>
              <a:latin typeface="Times New Roman"/>
            </a:endParaRPr>
          </a:p>
        </p:txBody>
      </p:sp>
      <p:sp>
        <p:nvSpPr>
          <p:cNvPr id="150" name="PlaceHolder 3"/>
          <p:cNvSpPr>
            <a:spLocks noGrp="1"/>
          </p:cNvSpPr>
          <p:nvPr>
            <p:ph type="sldNum" idx="53"/>
          </p:nvPr>
        </p:nvSpPr>
        <p:spPr>
          <a:xfrm>
            <a:off x="8610480" y="6356520"/>
            <a:ext cx="2741760" cy="363600"/>
          </a:xfrm>
          <a:prstGeom prst="rect">
            <a:avLst/>
          </a:prstGeom>
          <a:noFill/>
          <a:ln w="0">
            <a:noFill/>
          </a:ln>
        </p:spPr>
        <p:txBody>
          <a:bodyPr lIns="90000" tIns="45000" rIns="90000" bIns="45000" anchor="ctr">
            <a:noAutofit/>
          </a:bodyPr>
          <a:lstStyle>
            <a:lvl1pPr indent="0" algn="r">
              <a:lnSpc>
                <a:spcPct val="100000"/>
              </a:lnSpc>
              <a:buNone/>
              <a:tabLst>
                <a:tab pos="0" algn="l"/>
              </a:tabLst>
              <a:defRPr lang="ru-RU" sz="1200" b="0" strike="noStrike" spc="-1">
                <a:solidFill>
                  <a:srgbClr val="8B8B8B"/>
                </a:solidFill>
                <a:latin typeface="Calibri"/>
              </a:defRPr>
            </a:lvl1pPr>
          </a:lstStyle>
          <a:p>
            <a:pPr indent="0" algn="r">
              <a:lnSpc>
                <a:spcPct val="100000"/>
              </a:lnSpc>
              <a:buNone/>
              <a:tabLst>
                <a:tab pos="0" algn="l"/>
              </a:tabLst>
            </a:pPr>
            <a:fld id="{A77C3AE4-2D40-4913-BAF5-B4EB567FC707}" type="slidenum">
              <a:rPr lang="ru-RU" sz="1200" b="0" strike="noStrike" spc="-1">
                <a:solidFill>
                  <a:srgbClr val="8B8B8B"/>
                </a:solidFill>
                <a:latin typeface="Calibri"/>
              </a:rPr>
              <a:t>‹№›</a:t>
            </a:fld>
            <a:endParaRPr lang="uk-UA" sz="1200" b="0" strike="noStrike" spc="-1">
              <a:solidFill>
                <a:srgbClr val="000000"/>
              </a:solidFill>
              <a:latin typeface="Times New Roman"/>
            </a:endParaRPr>
          </a:p>
        </p:txBody>
      </p:sp>
      <p:sp>
        <p:nvSpPr>
          <p:cNvPr id="151" name="PlaceHolder 4"/>
          <p:cNvSpPr>
            <a:spLocks noGrp="1"/>
          </p:cNvSpPr>
          <p:nvPr>
            <p:ph type="dt" idx="54"/>
          </p:nvPr>
        </p:nvSpPr>
        <p:spPr>
          <a:xfrm>
            <a:off x="838080" y="6356520"/>
            <a:ext cx="2741760" cy="363600"/>
          </a:xfrm>
          <a:prstGeom prst="rect">
            <a:avLst/>
          </a:prstGeom>
          <a:noFill/>
          <a:ln w="0">
            <a:noFill/>
          </a:ln>
        </p:spPr>
        <p:txBody>
          <a:bodyPr lIns="90000" tIns="45000" rIns="90000" bIns="45000" anchor="ctr">
            <a:noAutofit/>
          </a:bodyPr>
          <a:lstStyle>
            <a:lvl1pPr indent="0">
              <a:buNone/>
              <a:defRPr lang="uk-UA" sz="1400" b="0" strike="noStrike" spc="-1">
                <a:solidFill>
                  <a:srgbClr val="000000"/>
                </a:solidFill>
                <a:latin typeface="Times New Roman"/>
              </a:defRPr>
            </a:lvl1pPr>
          </a:lstStyle>
          <a:p>
            <a:pPr indent="0">
              <a:buNone/>
            </a:pPr>
            <a:r>
              <a:rPr lang="uk-UA" sz="1400" b="0" strike="noStrike" spc="-1">
                <a:solidFill>
                  <a:srgbClr val="000000"/>
                </a:solidFill>
                <a:latin typeface="Times New Roman"/>
              </a:rPr>
              <a:t>&lt;дата/час&gt;</a:t>
            </a:r>
          </a:p>
        </p:txBody>
      </p:sp>
    </p:spTree>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4" name="PlaceHolder 1"/>
          <p:cNvSpPr>
            <a:spLocks noGrp="1"/>
          </p:cNvSpPr>
          <p:nvPr>
            <p:ph type="title"/>
          </p:nvPr>
        </p:nvSpPr>
        <p:spPr>
          <a:xfrm>
            <a:off x="609480" y="273600"/>
            <a:ext cx="10972080" cy="1144440"/>
          </a:xfrm>
          <a:prstGeom prst="rect">
            <a:avLst/>
          </a:prstGeom>
          <a:noFill/>
          <a:ln w="0">
            <a:noFill/>
          </a:ln>
        </p:spPr>
        <p:txBody>
          <a:bodyPr lIns="0" tIns="0" rIns="0" bIns="0" anchor="ctr">
            <a:noAutofit/>
          </a:bodyPr>
          <a:lstStyle/>
          <a:p>
            <a:pPr indent="0">
              <a:buNone/>
            </a:pPr>
            <a:r>
              <a:rPr lang="uk-UA" sz="1800" b="0" strike="noStrike" spc="-1">
                <a:solidFill>
                  <a:srgbClr val="000000"/>
                </a:solidFill>
                <a:latin typeface="Arial"/>
              </a:rPr>
              <a:t>Для правки тексту заголовка клацніть мишею</a:t>
            </a:r>
          </a:p>
        </p:txBody>
      </p:sp>
      <p:sp>
        <p:nvSpPr>
          <p:cNvPr id="155" name="PlaceHolder 2"/>
          <p:cNvSpPr>
            <a:spLocks noGrp="1"/>
          </p:cNvSpPr>
          <p:nvPr>
            <p:ph type="body"/>
          </p:nvPr>
        </p:nvSpPr>
        <p:spPr>
          <a:xfrm>
            <a:off x="609480" y="1604520"/>
            <a:ext cx="10972080" cy="397692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uk-UA" sz="1800" b="0" strike="noStrike" spc="-1">
                <a:solidFill>
                  <a:srgbClr val="000000"/>
                </a:solidFill>
                <a:latin typeface="Arial"/>
              </a:rPr>
              <a:t>Для редагування структури клацніть мишею</a:t>
            </a:r>
          </a:p>
          <a:p>
            <a:pPr marL="864000" lvl="1" indent="-324000">
              <a:spcBef>
                <a:spcPts val="1134"/>
              </a:spcBef>
              <a:buClr>
                <a:srgbClr val="000000"/>
              </a:buClr>
              <a:buSzPct val="75000"/>
              <a:buFont typeface="Symbol" charset="2"/>
              <a:buChar char=""/>
            </a:pPr>
            <a:r>
              <a:rPr lang="uk-UA" sz="1800" b="0" strike="noStrike" spc="-1">
                <a:solidFill>
                  <a:srgbClr val="000000"/>
                </a:solidFill>
                <a:latin typeface="Arial"/>
              </a:rPr>
              <a:t>Другий рівень структури</a:t>
            </a:r>
          </a:p>
          <a:p>
            <a:pPr marL="1296000" lvl="2" indent="-288000">
              <a:spcBef>
                <a:spcPts val="850"/>
              </a:spcBef>
              <a:buClr>
                <a:srgbClr val="000000"/>
              </a:buClr>
              <a:buSzPct val="45000"/>
              <a:buFont typeface="Wingdings" charset="2"/>
              <a:buChar char=""/>
            </a:pPr>
            <a:r>
              <a:rPr lang="uk-UA" sz="1800" b="0" strike="noStrike" spc="-1">
                <a:solidFill>
                  <a:srgbClr val="000000"/>
                </a:solidFill>
                <a:latin typeface="Arial"/>
              </a:rPr>
              <a:t>Третій рівень структури</a:t>
            </a:r>
          </a:p>
          <a:p>
            <a:pPr marL="1728000" lvl="3" indent="-216000">
              <a:spcBef>
                <a:spcPts val="567"/>
              </a:spcBef>
              <a:buClr>
                <a:srgbClr val="000000"/>
              </a:buClr>
              <a:buSzPct val="75000"/>
              <a:buFont typeface="Symbol" charset="2"/>
              <a:buChar char=""/>
            </a:pPr>
            <a:r>
              <a:rPr lang="uk-UA" sz="1800" b="0" strike="noStrike" spc="-1">
                <a:solidFill>
                  <a:srgbClr val="000000"/>
                </a:solidFill>
                <a:latin typeface="Arial"/>
              </a:rPr>
              <a:t>Четвертий рівень структури</a:t>
            </a:r>
          </a:p>
          <a:p>
            <a:pPr marL="2160000" lvl="4" indent="-216000">
              <a:spcBef>
                <a:spcPts val="283"/>
              </a:spcBef>
              <a:buClr>
                <a:srgbClr val="000000"/>
              </a:buClr>
              <a:buSzPct val="45000"/>
              <a:buFont typeface="Wingdings" charset="2"/>
              <a:buChar char=""/>
            </a:pPr>
            <a:r>
              <a:rPr lang="uk-UA" sz="1800" b="0" strike="noStrike" spc="-1">
                <a:solidFill>
                  <a:srgbClr val="000000"/>
                </a:solidFill>
                <a:latin typeface="Arial"/>
              </a:rPr>
              <a:t>П'ятий рівень структури</a:t>
            </a:r>
          </a:p>
          <a:p>
            <a:pPr marL="2592000" lvl="5" indent="-216000">
              <a:spcBef>
                <a:spcPts val="283"/>
              </a:spcBef>
              <a:buClr>
                <a:srgbClr val="000000"/>
              </a:buClr>
              <a:buSzPct val="45000"/>
              <a:buFont typeface="Wingdings" charset="2"/>
              <a:buChar char=""/>
            </a:pPr>
            <a:r>
              <a:rPr lang="uk-UA" sz="1800" b="0" strike="noStrike" spc="-1">
                <a:solidFill>
                  <a:srgbClr val="000000"/>
                </a:solidFill>
                <a:latin typeface="Arial"/>
              </a:rPr>
              <a:t>Шостий рівень структури</a:t>
            </a:r>
          </a:p>
          <a:p>
            <a:pPr marL="3024000" lvl="6" indent="-216000">
              <a:spcBef>
                <a:spcPts val="283"/>
              </a:spcBef>
              <a:buClr>
                <a:srgbClr val="000000"/>
              </a:buClr>
              <a:buSzPct val="45000"/>
              <a:buFont typeface="Wingdings" charset="2"/>
              <a:buChar char=""/>
            </a:pPr>
            <a:r>
              <a:rPr lang="uk-UA" sz="1800" b="0" strike="noStrike" spc="-1">
                <a:solidFill>
                  <a:srgbClr val="000000"/>
                </a:solidFill>
                <a:latin typeface="Arial"/>
              </a:rPr>
              <a:t>Сьомий рівень структури</a:t>
            </a:r>
          </a:p>
        </p:txBody>
      </p:sp>
      <p:sp>
        <p:nvSpPr>
          <p:cNvPr id="156" name="PlaceHolder 3"/>
          <p:cNvSpPr>
            <a:spLocks noGrp="1"/>
          </p:cNvSpPr>
          <p:nvPr>
            <p:ph type="ftr" idx="55"/>
          </p:nvPr>
        </p:nvSpPr>
        <p:spPr>
          <a:xfrm>
            <a:off x="4038480" y="6356520"/>
            <a:ext cx="4113360" cy="363600"/>
          </a:xfrm>
          <a:prstGeom prst="rect">
            <a:avLst/>
          </a:prstGeom>
          <a:noFill/>
          <a:ln w="0">
            <a:noFill/>
          </a:ln>
        </p:spPr>
        <p:txBody>
          <a:bodyPr lIns="90000" tIns="45000" rIns="90000" bIns="45000" anchor="ctr">
            <a:noAutofit/>
          </a:bodyPr>
          <a:lstStyle>
            <a:lvl1pPr indent="0" algn="ctr">
              <a:lnSpc>
                <a:spcPct val="100000"/>
              </a:lnSpc>
              <a:buNone/>
              <a:tabLst>
                <a:tab pos="0" algn="l"/>
              </a:tabLst>
              <a:defRPr lang="en-US" sz="1400" b="0" strike="noStrike" spc="-1">
                <a:solidFill>
                  <a:srgbClr val="000000"/>
                </a:solidFill>
                <a:latin typeface="Times New Roman"/>
              </a:defRPr>
            </a:lvl1pPr>
          </a:lstStyle>
          <a:p>
            <a:pPr indent="0" algn="ctr">
              <a:lnSpc>
                <a:spcPct val="100000"/>
              </a:lnSpc>
              <a:buNone/>
              <a:tabLst>
                <a:tab pos="0" algn="l"/>
              </a:tabLst>
            </a:pPr>
            <a:r>
              <a:rPr lang="en-US" sz="1400" b="0" strike="noStrike" spc="-1">
                <a:solidFill>
                  <a:srgbClr val="000000"/>
                </a:solidFill>
                <a:latin typeface="Times New Roman"/>
              </a:rPr>
              <a:t>&lt;нижній колонтитул&gt;</a:t>
            </a:r>
            <a:endParaRPr lang="uk-UA" sz="1400" b="0" strike="noStrike" spc="-1">
              <a:solidFill>
                <a:srgbClr val="000000"/>
              </a:solidFill>
              <a:latin typeface="Times New Roman"/>
            </a:endParaRPr>
          </a:p>
        </p:txBody>
      </p:sp>
      <p:sp>
        <p:nvSpPr>
          <p:cNvPr id="157" name="PlaceHolder 4"/>
          <p:cNvSpPr>
            <a:spLocks noGrp="1"/>
          </p:cNvSpPr>
          <p:nvPr>
            <p:ph type="sldNum" idx="56"/>
          </p:nvPr>
        </p:nvSpPr>
        <p:spPr>
          <a:xfrm>
            <a:off x="8610480" y="6356520"/>
            <a:ext cx="2741760" cy="363600"/>
          </a:xfrm>
          <a:prstGeom prst="rect">
            <a:avLst/>
          </a:prstGeom>
          <a:noFill/>
          <a:ln w="0">
            <a:noFill/>
          </a:ln>
        </p:spPr>
        <p:txBody>
          <a:bodyPr lIns="90000" tIns="45000" rIns="90000" bIns="45000" anchor="ctr">
            <a:noAutofit/>
          </a:bodyPr>
          <a:lstStyle>
            <a:lvl1pPr indent="0" algn="r">
              <a:lnSpc>
                <a:spcPct val="100000"/>
              </a:lnSpc>
              <a:buNone/>
              <a:tabLst>
                <a:tab pos="0" algn="l"/>
              </a:tabLst>
              <a:defRPr lang="ru-RU" sz="1200" b="0" strike="noStrike" spc="-1">
                <a:solidFill>
                  <a:srgbClr val="8B8B8B"/>
                </a:solidFill>
                <a:latin typeface="Calibri"/>
              </a:defRPr>
            </a:lvl1pPr>
          </a:lstStyle>
          <a:p>
            <a:pPr indent="0" algn="r">
              <a:lnSpc>
                <a:spcPct val="100000"/>
              </a:lnSpc>
              <a:buNone/>
              <a:tabLst>
                <a:tab pos="0" algn="l"/>
              </a:tabLst>
            </a:pPr>
            <a:fld id="{94E529E4-38D2-4CE3-AEC8-84162D4F174B}" type="slidenum">
              <a:rPr lang="ru-RU" sz="1200" b="0" strike="noStrike" spc="-1">
                <a:solidFill>
                  <a:srgbClr val="8B8B8B"/>
                </a:solidFill>
                <a:latin typeface="Calibri"/>
              </a:rPr>
              <a:t>‹№›</a:t>
            </a:fld>
            <a:endParaRPr lang="uk-UA" sz="1200" b="0" strike="noStrike" spc="-1">
              <a:solidFill>
                <a:srgbClr val="000000"/>
              </a:solidFill>
              <a:latin typeface="Times New Roman"/>
            </a:endParaRPr>
          </a:p>
        </p:txBody>
      </p:sp>
      <p:sp>
        <p:nvSpPr>
          <p:cNvPr id="158" name="PlaceHolder 5"/>
          <p:cNvSpPr>
            <a:spLocks noGrp="1"/>
          </p:cNvSpPr>
          <p:nvPr>
            <p:ph type="dt" idx="57"/>
          </p:nvPr>
        </p:nvSpPr>
        <p:spPr>
          <a:xfrm>
            <a:off x="838080" y="6356520"/>
            <a:ext cx="2741760" cy="363600"/>
          </a:xfrm>
          <a:prstGeom prst="rect">
            <a:avLst/>
          </a:prstGeom>
          <a:noFill/>
          <a:ln w="0">
            <a:noFill/>
          </a:ln>
        </p:spPr>
        <p:txBody>
          <a:bodyPr lIns="90000" tIns="45000" rIns="90000" bIns="45000" anchor="ctr">
            <a:noAutofit/>
          </a:bodyPr>
          <a:lstStyle>
            <a:lvl1pPr indent="0">
              <a:buNone/>
              <a:defRPr lang="uk-UA" sz="1400" b="0" strike="noStrike" spc="-1">
                <a:solidFill>
                  <a:srgbClr val="000000"/>
                </a:solidFill>
                <a:latin typeface="Times New Roman"/>
              </a:defRPr>
            </a:lvl1pPr>
          </a:lstStyle>
          <a:p>
            <a:pPr indent="0">
              <a:buNone/>
            </a:pPr>
            <a:r>
              <a:rPr lang="uk-UA" sz="1400" b="0" strike="noStrike" spc="-1">
                <a:solidFill>
                  <a:srgbClr val="000000"/>
                </a:solidFill>
                <a:latin typeface="Times New Roman"/>
              </a:rPr>
              <a:t>&lt;дата/час&gt;</a:t>
            </a:r>
          </a:p>
        </p:txBody>
      </p:sp>
    </p:spTree>
  </p:cSld>
  <p:clrMap bg1="lt1" tx1="dk1" bg2="lt2" tx2="dk2" accent1="accent1" accent2="accent2" accent3="accent3" accent4="accent4" accent5="accent5" accent6="accent6" hlink="hlink" folHlink="folHlink"/>
  <p:sldLayoutIdLst>
    <p:sldLayoutId id="214748368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080" cy="1144440"/>
          </a:xfrm>
          <a:prstGeom prst="rect">
            <a:avLst/>
          </a:prstGeom>
          <a:noFill/>
          <a:ln w="0">
            <a:noFill/>
          </a:ln>
        </p:spPr>
        <p:txBody>
          <a:bodyPr lIns="0" tIns="0" rIns="0" bIns="0" anchor="ctr">
            <a:noAutofit/>
          </a:bodyPr>
          <a:lstStyle/>
          <a:p>
            <a:pPr indent="0">
              <a:buNone/>
            </a:pPr>
            <a:r>
              <a:rPr lang="uk-UA" sz="1800" b="0" strike="noStrike" spc="-1">
                <a:solidFill>
                  <a:srgbClr val="000000"/>
                </a:solidFill>
                <a:latin typeface="Arial"/>
              </a:rPr>
              <a:t>Для правки тексту заголовка клацніть мишею</a:t>
            </a:r>
          </a:p>
        </p:txBody>
      </p:sp>
      <p:sp>
        <p:nvSpPr>
          <p:cNvPr id="12" name="PlaceHolder 2"/>
          <p:cNvSpPr>
            <a:spLocks noGrp="1"/>
          </p:cNvSpPr>
          <p:nvPr>
            <p:ph type="body"/>
          </p:nvPr>
        </p:nvSpPr>
        <p:spPr>
          <a:xfrm>
            <a:off x="609480" y="1604520"/>
            <a:ext cx="10972080" cy="1896480"/>
          </a:xfrm>
          <a:prstGeom prst="rect">
            <a:avLst/>
          </a:prstGeom>
          <a:noFill/>
          <a:ln w="0">
            <a:noFill/>
          </a:ln>
        </p:spPr>
        <p:txBody>
          <a:bodyPr lIns="0" tIns="0" rIns="0" bIns="0" anchor="t">
            <a:normAutofit fontScale="71666"/>
          </a:bodyPr>
          <a:lstStyle/>
          <a:p>
            <a:pPr marL="432000" indent="-324000">
              <a:spcBef>
                <a:spcPts val="1417"/>
              </a:spcBef>
              <a:buClr>
                <a:srgbClr val="000000"/>
              </a:buClr>
              <a:buSzPct val="45000"/>
              <a:buFont typeface="Wingdings" charset="2"/>
              <a:buChar char=""/>
            </a:pPr>
            <a:r>
              <a:rPr lang="uk-UA" sz="1800" b="0" strike="noStrike" spc="-1">
                <a:solidFill>
                  <a:srgbClr val="000000"/>
                </a:solidFill>
                <a:latin typeface="Arial"/>
              </a:rPr>
              <a:t>Для редагування структури клацніть мишею</a:t>
            </a:r>
          </a:p>
          <a:p>
            <a:pPr marL="864000" lvl="1" indent="-324000">
              <a:spcBef>
                <a:spcPts val="1134"/>
              </a:spcBef>
              <a:buClr>
                <a:srgbClr val="000000"/>
              </a:buClr>
              <a:buSzPct val="75000"/>
              <a:buFont typeface="Symbol" charset="2"/>
              <a:buChar char=""/>
            </a:pPr>
            <a:r>
              <a:rPr lang="uk-UA" sz="1800" b="0" strike="noStrike" spc="-1">
                <a:solidFill>
                  <a:srgbClr val="000000"/>
                </a:solidFill>
                <a:latin typeface="Arial"/>
              </a:rPr>
              <a:t>Другий рівень структури</a:t>
            </a:r>
          </a:p>
          <a:p>
            <a:pPr marL="1296000" lvl="2" indent="-288000">
              <a:spcBef>
                <a:spcPts val="850"/>
              </a:spcBef>
              <a:buClr>
                <a:srgbClr val="000000"/>
              </a:buClr>
              <a:buSzPct val="45000"/>
              <a:buFont typeface="Wingdings" charset="2"/>
              <a:buChar char=""/>
            </a:pPr>
            <a:r>
              <a:rPr lang="uk-UA" sz="1800" b="0" strike="noStrike" spc="-1">
                <a:solidFill>
                  <a:srgbClr val="000000"/>
                </a:solidFill>
                <a:latin typeface="Arial"/>
              </a:rPr>
              <a:t>Третій рівень структури</a:t>
            </a:r>
          </a:p>
          <a:p>
            <a:pPr marL="1728000" lvl="3" indent="-216000">
              <a:spcBef>
                <a:spcPts val="567"/>
              </a:spcBef>
              <a:buClr>
                <a:srgbClr val="000000"/>
              </a:buClr>
              <a:buSzPct val="75000"/>
              <a:buFont typeface="Symbol" charset="2"/>
              <a:buChar char=""/>
            </a:pPr>
            <a:r>
              <a:rPr lang="uk-UA" sz="1800" b="0" strike="noStrike" spc="-1">
                <a:solidFill>
                  <a:srgbClr val="000000"/>
                </a:solidFill>
                <a:latin typeface="Arial"/>
              </a:rPr>
              <a:t>Четвертий рівень структури</a:t>
            </a:r>
          </a:p>
          <a:p>
            <a:pPr marL="2160000" lvl="4" indent="-216000">
              <a:spcBef>
                <a:spcPts val="283"/>
              </a:spcBef>
              <a:buClr>
                <a:srgbClr val="000000"/>
              </a:buClr>
              <a:buSzPct val="45000"/>
              <a:buFont typeface="Wingdings" charset="2"/>
              <a:buChar char=""/>
            </a:pPr>
            <a:r>
              <a:rPr lang="uk-UA" sz="1800" b="0" strike="noStrike" spc="-1">
                <a:solidFill>
                  <a:srgbClr val="000000"/>
                </a:solidFill>
                <a:latin typeface="Arial"/>
              </a:rPr>
              <a:t>П'ятий рівень структури</a:t>
            </a:r>
          </a:p>
          <a:p>
            <a:pPr marL="2592000" lvl="5" indent="-216000">
              <a:spcBef>
                <a:spcPts val="283"/>
              </a:spcBef>
              <a:buClr>
                <a:srgbClr val="000000"/>
              </a:buClr>
              <a:buSzPct val="45000"/>
              <a:buFont typeface="Wingdings" charset="2"/>
              <a:buChar char=""/>
            </a:pPr>
            <a:r>
              <a:rPr lang="uk-UA" sz="1800" b="0" strike="noStrike" spc="-1">
                <a:solidFill>
                  <a:srgbClr val="000000"/>
                </a:solidFill>
                <a:latin typeface="Arial"/>
              </a:rPr>
              <a:t>Шостий рівень структури</a:t>
            </a:r>
          </a:p>
          <a:p>
            <a:pPr marL="3024000" lvl="6" indent="-216000">
              <a:spcBef>
                <a:spcPts val="283"/>
              </a:spcBef>
              <a:buClr>
                <a:srgbClr val="000000"/>
              </a:buClr>
              <a:buSzPct val="45000"/>
              <a:buFont typeface="Wingdings" charset="2"/>
              <a:buChar char=""/>
            </a:pPr>
            <a:r>
              <a:rPr lang="uk-UA" sz="1800" b="0" strike="noStrike" spc="-1">
                <a:solidFill>
                  <a:srgbClr val="000000"/>
                </a:solidFill>
                <a:latin typeface="Arial"/>
              </a:rPr>
              <a:t>Сьомий рівень структури</a:t>
            </a:r>
          </a:p>
        </p:txBody>
      </p:sp>
      <p:sp>
        <p:nvSpPr>
          <p:cNvPr id="13" name="PlaceHolder 3"/>
          <p:cNvSpPr>
            <a:spLocks noGrp="1"/>
          </p:cNvSpPr>
          <p:nvPr>
            <p:ph type="body"/>
          </p:nvPr>
        </p:nvSpPr>
        <p:spPr>
          <a:xfrm>
            <a:off x="609480" y="3682080"/>
            <a:ext cx="10972080" cy="1896480"/>
          </a:xfrm>
          <a:prstGeom prst="rect">
            <a:avLst/>
          </a:prstGeom>
          <a:noFill/>
          <a:ln w="0">
            <a:noFill/>
          </a:ln>
        </p:spPr>
        <p:txBody>
          <a:bodyPr lIns="0" tIns="0" rIns="0" bIns="0" anchor="t">
            <a:normAutofit fontScale="71666"/>
          </a:bodyPr>
          <a:lstStyle/>
          <a:p>
            <a:pPr marL="432000" indent="-324000">
              <a:spcBef>
                <a:spcPts val="1417"/>
              </a:spcBef>
              <a:buClr>
                <a:srgbClr val="000000"/>
              </a:buClr>
              <a:buSzPct val="45000"/>
              <a:buFont typeface="Wingdings" charset="2"/>
              <a:buChar char=""/>
            </a:pPr>
            <a:r>
              <a:rPr lang="uk-UA" sz="1800" b="0" strike="noStrike" spc="-1">
                <a:solidFill>
                  <a:srgbClr val="000000"/>
                </a:solidFill>
                <a:latin typeface="Arial"/>
              </a:rPr>
              <a:t>Для редагування структури клацніть мишею</a:t>
            </a:r>
          </a:p>
          <a:p>
            <a:pPr marL="864000" lvl="1" indent="-324000">
              <a:spcBef>
                <a:spcPts val="1134"/>
              </a:spcBef>
              <a:buClr>
                <a:srgbClr val="000000"/>
              </a:buClr>
              <a:buSzPct val="75000"/>
              <a:buFont typeface="Symbol" charset="2"/>
              <a:buChar char=""/>
            </a:pPr>
            <a:r>
              <a:rPr lang="uk-UA" sz="1800" b="0" strike="noStrike" spc="-1">
                <a:solidFill>
                  <a:srgbClr val="000000"/>
                </a:solidFill>
                <a:latin typeface="Arial"/>
              </a:rPr>
              <a:t>Другий рівень структури</a:t>
            </a:r>
          </a:p>
          <a:p>
            <a:pPr marL="1296000" lvl="2" indent="-288000">
              <a:spcBef>
                <a:spcPts val="850"/>
              </a:spcBef>
              <a:buClr>
                <a:srgbClr val="000000"/>
              </a:buClr>
              <a:buSzPct val="45000"/>
              <a:buFont typeface="Wingdings" charset="2"/>
              <a:buChar char=""/>
            </a:pPr>
            <a:r>
              <a:rPr lang="uk-UA" sz="1800" b="0" strike="noStrike" spc="-1">
                <a:solidFill>
                  <a:srgbClr val="000000"/>
                </a:solidFill>
                <a:latin typeface="Arial"/>
              </a:rPr>
              <a:t>Третій рівень структури</a:t>
            </a:r>
          </a:p>
          <a:p>
            <a:pPr marL="1728000" lvl="3" indent="-216000">
              <a:spcBef>
                <a:spcPts val="567"/>
              </a:spcBef>
              <a:buClr>
                <a:srgbClr val="000000"/>
              </a:buClr>
              <a:buSzPct val="75000"/>
              <a:buFont typeface="Symbol" charset="2"/>
              <a:buChar char=""/>
            </a:pPr>
            <a:r>
              <a:rPr lang="uk-UA" sz="1800" b="0" strike="noStrike" spc="-1">
                <a:solidFill>
                  <a:srgbClr val="000000"/>
                </a:solidFill>
                <a:latin typeface="Arial"/>
              </a:rPr>
              <a:t>Четвертий рівень структури</a:t>
            </a:r>
          </a:p>
          <a:p>
            <a:pPr marL="2160000" lvl="4" indent="-216000">
              <a:spcBef>
                <a:spcPts val="283"/>
              </a:spcBef>
              <a:buClr>
                <a:srgbClr val="000000"/>
              </a:buClr>
              <a:buSzPct val="45000"/>
              <a:buFont typeface="Wingdings" charset="2"/>
              <a:buChar char=""/>
            </a:pPr>
            <a:r>
              <a:rPr lang="uk-UA" sz="1800" b="0" strike="noStrike" spc="-1">
                <a:solidFill>
                  <a:srgbClr val="000000"/>
                </a:solidFill>
                <a:latin typeface="Arial"/>
              </a:rPr>
              <a:t>П'ятий рівень структури</a:t>
            </a:r>
          </a:p>
          <a:p>
            <a:pPr marL="2592000" lvl="5" indent="-216000">
              <a:spcBef>
                <a:spcPts val="283"/>
              </a:spcBef>
              <a:buClr>
                <a:srgbClr val="000000"/>
              </a:buClr>
              <a:buSzPct val="45000"/>
              <a:buFont typeface="Wingdings" charset="2"/>
              <a:buChar char=""/>
            </a:pPr>
            <a:r>
              <a:rPr lang="uk-UA" sz="1800" b="0" strike="noStrike" spc="-1">
                <a:solidFill>
                  <a:srgbClr val="000000"/>
                </a:solidFill>
                <a:latin typeface="Arial"/>
              </a:rPr>
              <a:t>Шостий рівень структури</a:t>
            </a:r>
          </a:p>
          <a:p>
            <a:pPr marL="3024000" lvl="6" indent="-216000">
              <a:spcBef>
                <a:spcPts val="283"/>
              </a:spcBef>
              <a:buClr>
                <a:srgbClr val="000000"/>
              </a:buClr>
              <a:buSzPct val="45000"/>
              <a:buFont typeface="Wingdings" charset="2"/>
              <a:buChar char=""/>
            </a:pPr>
            <a:r>
              <a:rPr lang="uk-UA" sz="1800" b="0" strike="noStrike" spc="-1">
                <a:solidFill>
                  <a:srgbClr val="000000"/>
                </a:solidFill>
                <a:latin typeface="Arial"/>
              </a:rPr>
              <a:t>Сьомий рівень структури</a:t>
            </a:r>
          </a:p>
        </p:txBody>
      </p:sp>
      <p:sp>
        <p:nvSpPr>
          <p:cNvPr id="14" name="PlaceHolder 4"/>
          <p:cNvSpPr>
            <a:spLocks noGrp="1"/>
          </p:cNvSpPr>
          <p:nvPr>
            <p:ph type="ftr" idx="4"/>
          </p:nvPr>
        </p:nvSpPr>
        <p:spPr>
          <a:xfrm>
            <a:off x="4038480" y="6356520"/>
            <a:ext cx="4113360" cy="363600"/>
          </a:xfrm>
          <a:prstGeom prst="rect">
            <a:avLst/>
          </a:prstGeom>
          <a:noFill/>
          <a:ln w="0">
            <a:noFill/>
          </a:ln>
        </p:spPr>
        <p:txBody>
          <a:bodyPr lIns="90000" tIns="45000" rIns="90000" bIns="45000" anchor="ctr">
            <a:noAutofit/>
          </a:bodyPr>
          <a:lstStyle>
            <a:lvl1pPr indent="0" algn="ctr">
              <a:lnSpc>
                <a:spcPct val="100000"/>
              </a:lnSpc>
              <a:buNone/>
              <a:tabLst>
                <a:tab pos="0" algn="l"/>
              </a:tabLst>
              <a:defRPr lang="en-US" sz="1400" b="0" strike="noStrike" spc="-1">
                <a:solidFill>
                  <a:srgbClr val="000000"/>
                </a:solidFill>
                <a:latin typeface="Times New Roman"/>
              </a:defRPr>
            </a:lvl1pPr>
          </a:lstStyle>
          <a:p>
            <a:pPr indent="0" algn="ctr">
              <a:lnSpc>
                <a:spcPct val="100000"/>
              </a:lnSpc>
              <a:buNone/>
              <a:tabLst>
                <a:tab pos="0" algn="l"/>
              </a:tabLst>
            </a:pPr>
            <a:r>
              <a:rPr lang="en-US" sz="1400" b="0" strike="noStrike" spc="-1">
                <a:solidFill>
                  <a:srgbClr val="000000"/>
                </a:solidFill>
                <a:latin typeface="Times New Roman"/>
              </a:rPr>
              <a:t>&lt;нижній колонтитул&gt;</a:t>
            </a:r>
            <a:endParaRPr lang="uk-UA" sz="1400" b="0" strike="noStrike" spc="-1">
              <a:solidFill>
                <a:srgbClr val="000000"/>
              </a:solidFill>
              <a:latin typeface="Times New Roman"/>
            </a:endParaRPr>
          </a:p>
        </p:txBody>
      </p:sp>
      <p:sp>
        <p:nvSpPr>
          <p:cNvPr id="15" name="PlaceHolder 5"/>
          <p:cNvSpPr>
            <a:spLocks noGrp="1"/>
          </p:cNvSpPr>
          <p:nvPr>
            <p:ph type="sldNum" idx="5"/>
          </p:nvPr>
        </p:nvSpPr>
        <p:spPr>
          <a:xfrm>
            <a:off x="8610480" y="6356520"/>
            <a:ext cx="2741760" cy="363600"/>
          </a:xfrm>
          <a:prstGeom prst="rect">
            <a:avLst/>
          </a:prstGeom>
          <a:noFill/>
          <a:ln w="0">
            <a:noFill/>
          </a:ln>
        </p:spPr>
        <p:txBody>
          <a:bodyPr lIns="90000" tIns="45000" rIns="90000" bIns="45000" anchor="ctr">
            <a:noAutofit/>
          </a:bodyPr>
          <a:lstStyle>
            <a:lvl1pPr indent="0" algn="r">
              <a:lnSpc>
                <a:spcPct val="100000"/>
              </a:lnSpc>
              <a:buNone/>
              <a:tabLst>
                <a:tab pos="0" algn="l"/>
              </a:tabLst>
              <a:defRPr lang="ru-RU" sz="1200" b="0" strike="noStrike" spc="-1">
                <a:solidFill>
                  <a:srgbClr val="8B8B8B"/>
                </a:solidFill>
                <a:latin typeface="Calibri"/>
              </a:defRPr>
            </a:lvl1pPr>
          </a:lstStyle>
          <a:p>
            <a:pPr indent="0" algn="r">
              <a:lnSpc>
                <a:spcPct val="100000"/>
              </a:lnSpc>
              <a:buNone/>
              <a:tabLst>
                <a:tab pos="0" algn="l"/>
              </a:tabLst>
            </a:pPr>
            <a:fld id="{A6B1A223-E341-4B50-8964-60CF06A8A6DD}" type="slidenum">
              <a:rPr lang="ru-RU" sz="1200" b="0" strike="noStrike" spc="-1">
                <a:solidFill>
                  <a:srgbClr val="8B8B8B"/>
                </a:solidFill>
                <a:latin typeface="Calibri"/>
              </a:rPr>
              <a:t>‹№›</a:t>
            </a:fld>
            <a:endParaRPr lang="uk-UA" sz="1200" b="0" strike="noStrike" spc="-1">
              <a:solidFill>
                <a:srgbClr val="000000"/>
              </a:solidFill>
              <a:latin typeface="Times New Roman"/>
            </a:endParaRPr>
          </a:p>
        </p:txBody>
      </p:sp>
      <p:sp>
        <p:nvSpPr>
          <p:cNvPr id="16" name="PlaceHolder 6"/>
          <p:cNvSpPr>
            <a:spLocks noGrp="1"/>
          </p:cNvSpPr>
          <p:nvPr>
            <p:ph type="dt" idx="6"/>
          </p:nvPr>
        </p:nvSpPr>
        <p:spPr>
          <a:xfrm>
            <a:off x="838080" y="6356520"/>
            <a:ext cx="2741760" cy="363600"/>
          </a:xfrm>
          <a:prstGeom prst="rect">
            <a:avLst/>
          </a:prstGeom>
          <a:noFill/>
          <a:ln w="0">
            <a:noFill/>
          </a:ln>
        </p:spPr>
        <p:txBody>
          <a:bodyPr lIns="90000" tIns="45000" rIns="90000" bIns="45000" anchor="ctr">
            <a:noAutofit/>
          </a:bodyPr>
          <a:lstStyle>
            <a:lvl1pPr indent="0">
              <a:buNone/>
              <a:defRPr lang="uk-UA" sz="1400" b="0" strike="noStrike" spc="-1">
                <a:solidFill>
                  <a:srgbClr val="000000"/>
                </a:solidFill>
                <a:latin typeface="Times New Roman"/>
              </a:defRPr>
            </a:lvl1pPr>
          </a:lstStyle>
          <a:p>
            <a:pPr indent="0">
              <a:buNone/>
            </a:pPr>
            <a:r>
              <a:rPr lang="uk-UA" sz="1400" b="0" strike="noStrike" spc="-1">
                <a:solidFill>
                  <a:srgbClr val="000000"/>
                </a:solidFill>
                <a:latin typeface="Times New Roman"/>
              </a:rPr>
              <a:t>&lt;дата/час&gt;</a:t>
            </a:r>
          </a:p>
        </p:txBody>
      </p:sp>
    </p:spTree>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1" name="PlaceHolder 1"/>
          <p:cNvSpPr>
            <a:spLocks noGrp="1"/>
          </p:cNvSpPr>
          <p:nvPr>
            <p:ph type="title"/>
          </p:nvPr>
        </p:nvSpPr>
        <p:spPr>
          <a:xfrm>
            <a:off x="609480" y="273600"/>
            <a:ext cx="10972080" cy="1144440"/>
          </a:xfrm>
          <a:prstGeom prst="rect">
            <a:avLst/>
          </a:prstGeom>
          <a:noFill/>
          <a:ln w="0">
            <a:noFill/>
          </a:ln>
        </p:spPr>
        <p:txBody>
          <a:bodyPr lIns="0" tIns="0" rIns="0" bIns="0" anchor="ctr">
            <a:noAutofit/>
          </a:bodyPr>
          <a:lstStyle/>
          <a:p>
            <a:pPr indent="0">
              <a:buNone/>
            </a:pPr>
            <a:r>
              <a:rPr lang="uk-UA" sz="1800" b="0" strike="noStrike" spc="-1">
                <a:solidFill>
                  <a:srgbClr val="000000"/>
                </a:solidFill>
                <a:latin typeface="Arial"/>
              </a:rPr>
              <a:t>Для правки тексту заголовка клацніть мишею</a:t>
            </a:r>
          </a:p>
        </p:txBody>
      </p:sp>
      <p:sp>
        <p:nvSpPr>
          <p:cNvPr id="162" name="PlaceHolder 2"/>
          <p:cNvSpPr>
            <a:spLocks noGrp="1"/>
          </p:cNvSpPr>
          <p:nvPr>
            <p:ph type="body"/>
          </p:nvPr>
        </p:nvSpPr>
        <p:spPr>
          <a:xfrm>
            <a:off x="609480" y="1604520"/>
            <a:ext cx="5353920" cy="397692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uk-UA" sz="1800" b="0" strike="noStrike" spc="-1">
                <a:solidFill>
                  <a:srgbClr val="000000"/>
                </a:solidFill>
                <a:latin typeface="Arial"/>
              </a:rPr>
              <a:t>Для редагування структури клацніть мишею</a:t>
            </a:r>
          </a:p>
          <a:p>
            <a:pPr marL="864000" lvl="1" indent="-324000">
              <a:spcBef>
                <a:spcPts val="1134"/>
              </a:spcBef>
              <a:buClr>
                <a:srgbClr val="000000"/>
              </a:buClr>
              <a:buSzPct val="75000"/>
              <a:buFont typeface="Symbol" charset="2"/>
              <a:buChar char=""/>
            </a:pPr>
            <a:r>
              <a:rPr lang="uk-UA" sz="1800" b="0" strike="noStrike" spc="-1">
                <a:solidFill>
                  <a:srgbClr val="000000"/>
                </a:solidFill>
                <a:latin typeface="Arial"/>
              </a:rPr>
              <a:t>Другий рівень структури</a:t>
            </a:r>
          </a:p>
          <a:p>
            <a:pPr marL="1296000" lvl="2" indent="-288000">
              <a:spcBef>
                <a:spcPts val="850"/>
              </a:spcBef>
              <a:buClr>
                <a:srgbClr val="000000"/>
              </a:buClr>
              <a:buSzPct val="45000"/>
              <a:buFont typeface="Wingdings" charset="2"/>
              <a:buChar char=""/>
            </a:pPr>
            <a:r>
              <a:rPr lang="uk-UA" sz="1800" b="0" strike="noStrike" spc="-1">
                <a:solidFill>
                  <a:srgbClr val="000000"/>
                </a:solidFill>
                <a:latin typeface="Arial"/>
              </a:rPr>
              <a:t>Третій рівень структури</a:t>
            </a:r>
          </a:p>
          <a:p>
            <a:pPr marL="1728000" lvl="3" indent="-216000">
              <a:spcBef>
                <a:spcPts val="567"/>
              </a:spcBef>
              <a:buClr>
                <a:srgbClr val="000000"/>
              </a:buClr>
              <a:buSzPct val="75000"/>
              <a:buFont typeface="Symbol" charset="2"/>
              <a:buChar char=""/>
            </a:pPr>
            <a:r>
              <a:rPr lang="uk-UA" sz="1800" b="0" strike="noStrike" spc="-1">
                <a:solidFill>
                  <a:srgbClr val="000000"/>
                </a:solidFill>
                <a:latin typeface="Arial"/>
              </a:rPr>
              <a:t>Четвертий рівень структури</a:t>
            </a:r>
          </a:p>
          <a:p>
            <a:pPr marL="2160000" lvl="4" indent="-216000">
              <a:spcBef>
                <a:spcPts val="283"/>
              </a:spcBef>
              <a:buClr>
                <a:srgbClr val="000000"/>
              </a:buClr>
              <a:buSzPct val="45000"/>
              <a:buFont typeface="Wingdings" charset="2"/>
              <a:buChar char=""/>
            </a:pPr>
            <a:r>
              <a:rPr lang="uk-UA" sz="1800" b="0" strike="noStrike" spc="-1">
                <a:solidFill>
                  <a:srgbClr val="000000"/>
                </a:solidFill>
                <a:latin typeface="Arial"/>
              </a:rPr>
              <a:t>П'ятий рівень структури</a:t>
            </a:r>
          </a:p>
          <a:p>
            <a:pPr marL="2592000" lvl="5" indent="-216000">
              <a:spcBef>
                <a:spcPts val="283"/>
              </a:spcBef>
              <a:buClr>
                <a:srgbClr val="000000"/>
              </a:buClr>
              <a:buSzPct val="45000"/>
              <a:buFont typeface="Wingdings" charset="2"/>
              <a:buChar char=""/>
            </a:pPr>
            <a:r>
              <a:rPr lang="uk-UA" sz="1800" b="0" strike="noStrike" spc="-1">
                <a:solidFill>
                  <a:srgbClr val="000000"/>
                </a:solidFill>
                <a:latin typeface="Arial"/>
              </a:rPr>
              <a:t>Шостий рівень структури</a:t>
            </a:r>
          </a:p>
          <a:p>
            <a:pPr marL="3024000" lvl="6" indent="-216000">
              <a:spcBef>
                <a:spcPts val="283"/>
              </a:spcBef>
              <a:buClr>
                <a:srgbClr val="000000"/>
              </a:buClr>
              <a:buSzPct val="45000"/>
              <a:buFont typeface="Wingdings" charset="2"/>
              <a:buChar char=""/>
            </a:pPr>
            <a:r>
              <a:rPr lang="uk-UA" sz="1800" b="0" strike="noStrike" spc="-1">
                <a:solidFill>
                  <a:srgbClr val="000000"/>
                </a:solidFill>
                <a:latin typeface="Arial"/>
              </a:rPr>
              <a:t>Сьомий рівень структури</a:t>
            </a:r>
          </a:p>
        </p:txBody>
      </p:sp>
      <p:sp>
        <p:nvSpPr>
          <p:cNvPr id="163" name="PlaceHolder 3"/>
          <p:cNvSpPr>
            <a:spLocks noGrp="1"/>
          </p:cNvSpPr>
          <p:nvPr>
            <p:ph type="body"/>
          </p:nvPr>
        </p:nvSpPr>
        <p:spPr>
          <a:xfrm>
            <a:off x="6231960" y="1604520"/>
            <a:ext cx="5353920" cy="397692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uk-UA" sz="1800" b="0" strike="noStrike" spc="-1">
                <a:solidFill>
                  <a:srgbClr val="000000"/>
                </a:solidFill>
                <a:latin typeface="Arial"/>
              </a:rPr>
              <a:t>Для редагування структури клацніть мишею</a:t>
            </a:r>
          </a:p>
          <a:p>
            <a:pPr marL="864000" lvl="1" indent="-324000">
              <a:spcBef>
                <a:spcPts val="1134"/>
              </a:spcBef>
              <a:buClr>
                <a:srgbClr val="000000"/>
              </a:buClr>
              <a:buSzPct val="75000"/>
              <a:buFont typeface="Symbol" charset="2"/>
              <a:buChar char=""/>
            </a:pPr>
            <a:r>
              <a:rPr lang="uk-UA" sz="1800" b="0" strike="noStrike" spc="-1">
                <a:solidFill>
                  <a:srgbClr val="000000"/>
                </a:solidFill>
                <a:latin typeface="Arial"/>
              </a:rPr>
              <a:t>Другий рівень структури</a:t>
            </a:r>
          </a:p>
          <a:p>
            <a:pPr marL="1296000" lvl="2" indent="-288000">
              <a:spcBef>
                <a:spcPts val="850"/>
              </a:spcBef>
              <a:buClr>
                <a:srgbClr val="000000"/>
              </a:buClr>
              <a:buSzPct val="45000"/>
              <a:buFont typeface="Wingdings" charset="2"/>
              <a:buChar char=""/>
            </a:pPr>
            <a:r>
              <a:rPr lang="uk-UA" sz="1800" b="0" strike="noStrike" spc="-1">
                <a:solidFill>
                  <a:srgbClr val="000000"/>
                </a:solidFill>
                <a:latin typeface="Arial"/>
              </a:rPr>
              <a:t>Третій рівень структури</a:t>
            </a:r>
          </a:p>
          <a:p>
            <a:pPr marL="1728000" lvl="3" indent="-216000">
              <a:spcBef>
                <a:spcPts val="567"/>
              </a:spcBef>
              <a:buClr>
                <a:srgbClr val="000000"/>
              </a:buClr>
              <a:buSzPct val="75000"/>
              <a:buFont typeface="Symbol" charset="2"/>
              <a:buChar char=""/>
            </a:pPr>
            <a:r>
              <a:rPr lang="uk-UA" sz="1800" b="0" strike="noStrike" spc="-1">
                <a:solidFill>
                  <a:srgbClr val="000000"/>
                </a:solidFill>
                <a:latin typeface="Arial"/>
              </a:rPr>
              <a:t>Четвертий рівень структури</a:t>
            </a:r>
          </a:p>
          <a:p>
            <a:pPr marL="2160000" lvl="4" indent="-216000">
              <a:spcBef>
                <a:spcPts val="283"/>
              </a:spcBef>
              <a:buClr>
                <a:srgbClr val="000000"/>
              </a:buClr>
              <a:buSzPct val="45000"/>
              <a:buFont typeface="Wingdings" charset="2"/>
              <a:buChar char=""/>
            </a:pPr>
            <a:r>
              <a:rPr lang="uk-UA" sz="1800" b="0" strike="noStrike" spc="-1">
                <a:solidFill>
                  <a:srgbClr val="000000"/>
                </a:solidFill>
                <a:latin typeface="Arial"/>
              </a:rPr>
              <a:t>П'ятий рівень структури</a:t>
            </a:r>
          </a:p>
          <a:p>
            <a:pPr marL="2592000" lvl="5" indent="-216000">
              <a:spcBef>
                <a:spcPts val="283"/>
              </a:spcBef>
              <a:buClr>
                <a:srgbClr val="000000"/>
              </a:buClr>
              <a:buSzPct val="45000"/>
              <a:buFont typeface="Wingdings" charset="2"/>
              <a:buChar char=""/>
            </a:pPr>
            <a:r>
              <a:rPr lang="uk-UA" sz="1800" b="0" strike="noStrike" spc="-1">
                <a:solidFill>
                  <a:srgbClr val="000000"/>
                </a:solidFill>
                <a:latin typeface="Arial"/>
              </a:rPr>
              <a:t>Шостий рівень структури</a:t>
            </a:r>
          </a:p>
          <a:p>
            <a:pPr marL="3024000" lvl="6" indent="-216000">
              <a:spcBef>
                <a:spcPts val="283"/>
              </a:spcBef>
              <a:buClr>
                <a:srgbClr val="000000"/>
              </a:buClr>
              <a:buSzPct val="45000"/>
              <a:buFont typeface="Wingdings" charset="2"/>
              <a:buChar char=""/>
            </a:pPr>
            <a:r>
              <a:rPr lang="uk-UA" sz="1800" b="0" strike="noStrike" spc="-1">
                <a:solidFill>
                  <a:srgbClr val="000000"/>
                </a:solidFill>
                <a:latin typeface="Arial"/>
              </a:rPr>
              <a:t>Сьомий рівень структури</a:t>
            </a:r>
          </a:p>
        </p:txBody>
      </p:sp>
      <p:sp>
        <p:nvSpPr>
          <p:cNvPr id="164" name="PlaceHolder 4"/>
          <p:cNvSpPr>
            <a:spLocks noGrp="1"/>
          </p:cNvSpPr>
          <p:nvPr>
            <p:ph type="ftr" idx="58"/>
          </p:nvPr>
        </p:nvSpPr>
        <p:spPr>
          <a:xfrm>
            <a:off x="4038480" y="6356520"/>
            <a:ext cx="4113360" cy="363600"/>
          </a:xfrm>
          <a:prstGeom prst="rect">
            <a:avLst/>
          </a:prstGeom>
          <a:noFill/>
          <a:ln w="0">
            <a:noFill/>
          </a:ln>
        </p:spPr>
        <p:txBody>
          <a:bodyPr lIns="90000" tIns="45000" rIns="90000" bIns="45000" anchor="ctr">
            <a:noAutofit/>
          </a:bodyPr>
          <a:lstStyle>
            <a:lvl1pPr indent="0" algn="ctr">
              <a:lnSpc>
                <a:spcPct val="100000"/>
              </a:lnSpc>
              <a:buNone/>
              <a:tabLst>
                <a:tab pos="0" algn="l"/>
              </a:tabLst>
              <a:defRPr lang="en-US" sz="1400" b="0" strike="noStrike" spc="-1">
                <a:solidFill>
                  <a:srgbClr val="000000"/>
                </a:solidFill>
                <a:latin typeface="Times New Roman"/>
              </a:defRPr>
            </a:lvl1pPr>
          </a:lstStyle>
          <a:p>
            <a:pPr indent="0" algn="ctr">
              <a:lnSpc>
                <a:spcPct val="100000"/>
              </a:lnSpc>
              <a:buNone/>
              <a:tabLst>
                <a:tab pos="0" algn="l"/>
              </a:tabLst>
            </a:pPr>
            <a:r>
              <a:rPr lang="en-US" sz="1400" b="0" strike="noStrike" spc="-1">
                <a:solidFill>
                  <a:srgbClr val="000000"/>
                </a:solidFill>
                <a:latin typeface="Times New Roman"/>
              </a:rPr>
              <a:t>&lt;нижній колонтитул&gt;</a:t>
            </a:r>
            <a:endParaRPr lang="uk-UA" sz="1400" b="0" strike="noStrike" spc="-1">
              <a:solidFill>
                <a:srgbClr val="000000"/>
              </a:solidFill>
              <a:latin typeface="Times New Roman"/>
            </a:endParaRPr>
          </a:p>
        </p:txBody>
      </p:sp>
      <p:sp>
        <p:nvSpPr>
          <p:cNvPr id="165" name="PlaceHolder 5"/>
          <p:cNvSpPr>
            <a:spLocks noGrp="1"/>
          </p:cNvSpPr>
          <p:nvPr>
            <p:ph type="sldNum" idx="59"/>
          </p:nvPr>
        </p:nvSpPr>
        <p:spPr>
          <a:xfrm>
            <a:off x="8610480" y="6356520"/>
            <a:ext cx="2741760" cy="363600"/>
          </a:xfrm>
          <a:prstGeom prst="rect">
            <a:avLst/>
          </a:prstGeom>
          <a:noFill/>
          <a:ln w="0">
            <a:noFill/>
          </a:ln>
        </p:spPr>
        <p:txBody>
          <a:bodyPr lIns="90000" tIns="45000" rIns="90000" bIns="45000" anchor="ctr">
            <a:noAutofit/>
          </a:bodyPr>
          <a:lstStyle>
            <a:lvl1pPr indent="0" algn="r">
              <a:lnSpc>
                <a:spcPct val="100000"/>
              </a:lnSpc>
              <a:buNone/>
              <a:tabLst>
                <a:tab pos="0" algn="l"/>
              </a:tabLst>
              <a:defRPr lang="ru-RU" sz="1200" b="0" strike="noStrike" spc="-1">
                <a:solidFill>
                  <a:srgbClr val="8B8B8B"/>
                </a:solidFill>
                <a:latin typeface="Calibri"/>
              </a:defRPr>
            </a:lvl1pPr>
          </a:lstStyle>
          <a:p>
            <a:pPr indent="0" algn="r">
              <a:lnSpc>
                <a:spcPct val="100000"/>
              </a:lnSpc>
              <a:buNone/>
              <a:tabLst>
                <a:tab pos="0" algn="l"/>
              </a:tabLst>
            </a:pPr>
            <a:fld id="{47ACB812-1A1E-4E4E-A81A-1371F1A069AA}" type="slidenum">
              <a:rPr lang="ru-RU" sz="1200" b="0" strike="noStrike" spc="-1">
                <a:solidFill>
                  <a:srgbClr val="8B8B8B"/>
                </a:solidFill>
                <a:latin typeface="Calibri"/>
              </a:rPr>
              <a:t>‹№›</a:t>
            </a:fld>
            <a:endParaRPr lang="uk-UA" sz="1200" b="0" strike="noStrike" spc="-1">
              <a:solidFill>
                <a:srgbClr val="000000"/>
              </a:solidFill>
              <a:latin typeface="Times New Roman"/>
            </a:endParaRPr>
          </a:p>
        </p:txBody>
      </p:sp>
      <p:sp>
        <p:nvSpPr>
          <p:cNvPr id="166" name="PlaceHolder 6"/>
          <p:cNvSpPr>
            <a:spLocks noGrp="1"/>
          </p:cNvSpPr>
          <p:nvPr>
            <p:ph type="dt" idx="60"/>
          </p:nvPr>
        </p:nvSpPr>
        <p:spPr>
          <a:xfrm>
            <a:off x="838080" y="6356520"/>
            <a:ext cx="2741760" cy="363600"/>
          </a:xfrm>
          <a:prstGeom prst="rect">
            <a:avLst/>
          </a:prstGeom>
          <a:noFill/>
          <a:ln w="0">
            <a:noFill/>
          </a:ln>
        </p:spPr>
        <p:txBody>
          <a:bodyPr lIns="90000" tIns="45000" rIns="90000" bIns="45000" anchor="ctr">
            <a:noAutofit/>
          </a:bodyPr>
          <a:lstStyle>
            <a:lvl1pPr indent="0">
              <a:buNone/>
              <a:defRPr lang="uk-UA" sz="1400" b="0" strike="noStrike" spc="-1">
                <a:solidFill>
                  <a:srgbClr val="000000"/>
                </a:solidFill>
                <a:latin typeface="Times New Roman"/>
              </a:defRPr>
            </a:lvl1pPr>
          </a:lstStyle>
          <a:p>
            <a:pPr indent="0">
              <a:buNone/>
            </a:pPr>
            <a:r>
              <a:rPr lang="uk-UA" sz="1400" b="0" strike="noStrike" spc="-1">
                <a:solidFill>
                  <a:srgbClr val="000000"/>
                </a:solidFill>
                <a:latin typeface="Times New Roman"/>
              </a:rPr>
              <a:t>&lt;дата/час&gt;</a:t>
            </a:r>
          </a:p>
        </p:txBody>
      </p:sp>
    </p:spTree>
  </p:cSld>
  <p:clrMap bg1="lt1" tx1="dk1" bg2="lt2" tx2="dk2" accent1="accent1" accent2="accent2" accent3="accent3" accent4="accent4" accent5="accent5" accent6="accent6" hlink="hlink" folHlink="folHlink"/>
  <p:sldLayoutIdLst>
    <p:sldLayoutId id="214748368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0" name="PlaceHolder 1"/>
          <p:cNvSpPr>
            <a:spLocks noGrp="1"/>
          </p:cNvSpPr>
          <p:nvPr>
            <p:ph type="title"/>
          </p:nvPr>
        </p:nvSpPr>
        <p:spPr>
          <a:xfrm>
            <a:off x="609480" y="273600"/>
            <a:ext cx="10972080" cy="1144440"/>
          </a:xfrm>
          <a:prstGeom prst="rect">
            <a:avLst/>
          </a:prstGeom>
          <a:noFill/>
          <a:ln w="0">
            <a:noFill/>
          </a:ln>
        </p:spPr>
        <p:txBody>
          <a:bodyPr lIns="0" tIns="0" rIns="0" bIns="0" anchor="ctr">
            <a:noAutofit/>
          </a:bodyPr>
          <a:lstStyle/>
          <a:p>
            <a:pPr indent="0">
              <a:buNone/>
            </a:pPr>
            <a:r>
              <a:rPr lang="uk-UA" sz="1800" b="0" strike="noStrike" spc="-1">
                <a:solidFill>
                  <a:srgbClr val="000000"/>
                </a:solidFill>
                <a:latin typeface="Arial"/>
              </a:rPr>
              <a:t>Для правки тексту заголовка клацніть мишею</a:t>
            </a:r>
          </a:p>
        </p:txBody>
      </p:sp>
      <p:sp>
        <p:nvSpPr>
          <p:cNvPr id="171" name="PlaceHolder 2"/>
          <p:cNvSpPr>
            <a:spLocks noGrp="1"/>
          </p:cNvSpPr>
          <p:nvPr>
            <p:ph type="ftr" idx="61"/>
          </p:nvPr>
        </p:nvSpPr>
        <p:spPr>
          <a:xfrm>
            <a:off x="4038480" y="6356520"/>
            <a:ext cx="4113360" cy="363600"/>
          </a:xfrm>
          <a:prstGeom prst="rect">
            <a:avLst/>
          </a:prstGeom>
          <a:noFill/>
          <a:ln w="0">
            <a:noFill/>
          </a:ln>
        </p:spPr>
        <p:txBody>
          <a:bodyPr lIns="90000" tIns="45000" rIns="90000" bIns="45000" anchor="ctr">
            <a:noAutofit/>
          </a:bodyPr>
          <a:lstStyle>
            <a:lvl1pPr indent="0" algn="ctr">
              <a:lnSpc>
                <a:spcPct val="100000"/>
              </a:lnSpc>
              <a:buNone/>
              <a:tabLst>
                <a:tab pos="0" algn="l"/>
              </a:tabLst>
              <a:defRPr lang="en-US" sz="1400" b="0" strike="noStrike" spc="-1">
                <a:solidFill>
                  <a:srgbClr val="000000"/>
                </a:solidFill>
                <a:latin typeface="Times New Roman"/>
              </a:defRPr>
            </a:lvl1pPr>
          </a:lstStyle>
          <a:p>
            <a:pPr indent="0" algn="ctr">
              <a:lnSpc>
                <a:spcPct val="100000"/>
              </a:lnSpc>
              <a:buNone/>
              <a:tabLst>
                <a:tab pos="0" algn="l"/>
              </a:tabLst>
            </a:pPr>
            <a:r>
              <a:rPr lang="en-US" sz="1400" b="0" strike="noStrike" spc="-1">
                <a:solidFill>
                  <a:srgbClr val="000000"/>
                </a:solidFill>
                <a:latin typeface="Times New Roman"/>
              </a:rPr>
              <a:t>&lt;нижній колонтитул&gt;</a:t>
            </a:r>
            <a:endParaRPr lang="uk-UA" sz="1400" b="0" strike="noStrike" spc="-1">
              <a:solidFill>
                <a:srgbClr val="000000"/>
              </a:solidFill>
              <a:latin typeface="Times New Roman"/>
            </a:endParaRPr>
          </a:p>
        </p:txBody>
      </p:sp>
      <p:sp>
        <p:nvSpPr>
          <p:cNvPr id="172" name="PlaceHolder 3"/>
          <p:cNvSpPr>
            <a:spLocks noGrp="1"/>
          </p:cNvSpPr>
          <p:nvPr>
            <p:ph type="sldNum" idx="62"/>
          </p:nvPr>
        </p:nvSpPr>
        <p:spPr>
          <a:xfrm>
            <a:off x="8610480" y="6356520"/>
            <a:ext cx="2741760" cy="363600"/>
          </a:xfrm>
          <a:prstGeom prst="rect">
            <a:avLst/>
          </a:prstGeom>
          <a:noFill/>
          <a:ln w="0">
            <a:noFill/>
          </a:ln>
        </p:spPr>
        <p:txBody>
          <a:bodyPr lIns="90000" tIns="45000" rIns="90000" bIns="45000" anchor="ctr">
            <a:noAutofit/>
          </a:bodyPr>
          <a:lstStyle>
            <a:lvl1pPr indent="0" algn="r">
              <a:lnSpc>
                <a:spcPct val="100000"/>
              </a:lnSpc>
              <a:buNone/>
              <a:tabLst>
                <a:tab pos="0" algn="l"/>
              </a:tabLst>
              <a:defRPr lang="ru-RU" sz="1200" b="0" strike="noStrike" spc="-1">
                <a:solidFill>
                  <a:srgbClr val="8B8B8B"/>
                </a:solidFill>
                <a:latin typeface="Calibri"/>
              </a:defRPr>
            </a:lvl1pPr>
          </a:lstStyle>
          <a:p>
            <a:pPr indent="0" algn="r">
              <a:lnSpc>
                <a:spcPct val="100000"/>
              </a:lnSpc>
              <a:buNone/>
              <a:tabLst>
                <a:tab pos="0" algn="l"/>
              </a:tabLst>
            </a:pPr>
            <a:fld id="{1FCC3769-34BB-4426-BA71-5F1D27BD98D6}" type="slidenum">
              <a:rPr lang="ru-RU" sz="1200" b="0" strike="noStrike" spc="-1">
                <a:solidFill>
                  <a:srgbClr val="8B8B8B"/>
                </a:solidFill>
                <a:latin typeface="Calibri"/>
              </a:rPr>
              <a:t>‹№›</a:t>
            </a:fld>
            <a:endParaRPr lang="uk-UA" sz="1200" b="0" strike="noStrike" spc="-1">
              <a:solidFill>
                <a:srgbClr val="000000"/>
              </a:solidFill>
              <a:latin typeface="Times New Roman"/>
            </a:endParaRPr>
          </a:p>
        </p:txBody>
      </p:sp>
      <p:sp>
        <p:nvSpPr>
          <p:cNvPr id="173" name="PlaceHolder 4"/>
          <p:cNvSpPr>
            <a:spLocks noGrp="1"/>
          </p:cNvSpPr>
          <p:nvPr>
            <p:ph type="dt" idx="63"/>
          </p:nvPr>
        </p:nvSpPr>
        <p:spPr>
          <a:xfrm>
            <a:off x="838080" y="6356520"/>
            <a:ext cx="2741760" cy="363600"/>
          </a:xfrm>
          <a:prstGeom prst="rect">
            <a:avLst/>
          </a:prstGeom>
          <a:noFill/>
          <a:ln w="0">
            <a:noFill/>
          </a:ln>
        </p:spPr>
        <p:txBody>
          <a:bodyPr lIns="90000" tIns="45000" rIns="90000" bIns="45000" anchor="ctr">
            <a:noAutofit/>
          </a:bodyPr>
          <a:lstStyle>
            <a:lvl1pPr indent="0">
              <a:buNone/>
              <a:defRPr lang="uk-UA" sz="1400" b="0" strike="noStrike" spc="-1">
                <a:solidFill>
                  <a:srgbClr val="000000"/>
                </a:solidFill>
                <a:latin typeface="Times New Roman"/>
              </a:defRPr>
            </a:lvl1pPr>
          </a:lstStyle>
          <a:p>
            <a:pPr indent="0">
              <a:buNone/>
            </a:pPr>
            <a:r>
              <a:rPr lang="uk-UA" sz="1400" b="0" strike="noStrike" spc="-1">
                <a:solidFill>
                  <a:srgbClr val="000000"/>
                </a:solidFill>
                <a:latin typeface="Times New Roman"/>
              </a:rPr>
              <a:t>&lt;дата/час&gt;</a:t>
            </a:r>
          </a:p>
        </p:txBody>
      </p:sp>
    </p:spTree>
  </p:cSld>
  <p:clrMap bg1="lt1" tx1="dk1" bg2="lt2" tx2="dk2" accent1="accent1" accent2="accent2" accent3="accent3" accent4="accent4" accent5="accent5" accent6="accent6" hlink="hlink" folHlink="folHlink"/>
  <p:sldLayoutIdLst>
    <p:sldLayoutId id="214748368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5" name="PlaceHolder 1"/>
          <p:cNvSpPr>
            <a:spLocks noGrp="1"/>
          </p:cNvSpPr>
          <p:nvPr>
            <p:ph type="ftr" idx="64"/>
          </p:nvPr>
        </p:nvSpPr>
        <p:spPr>
          <a:xfrm>
            <a:off x="4038480" y="6356520"/>
            <a:ext cx="4113360" cy="363600"/>
          </a:xfrm>
          <a:prstGeom prst="rect">
            <a:avLst/>
          </a:prstGeom>
          <a:noFill/>
          <a:ln w="0">
            <a:noFill/>
          </a:ln>
        </p:spPr>
        <p:txBody>
          <a:bodyPr lIns="90000" tIns="45000" rIns="90000" bIns="45000" anchor="ctr">
            <a:noAutofit/>
          </a:bodyPr>
          <a:lstStyle>
            <a:lvl1pPr indent="0" algn="ctr">
              <a:lnSpc>
                <a:spcPct val="100000"/>
              </a:lnSpc>
              <a:buNone/>
              <a:tabLst>
                <a:tab pos="0" algn="l"/>
              </a:tabLst>
              <a:defRPr lang="en-US" sz="1400" b="0" strike="noStrike" spc="-1">
                <a:solidFill>
                  <a:srgbClr val="000000"/>
                </a:solidFill>
                <a:latin typeface="Times New Roman"/>
              </a:defRPr>
            </a:lvl1pPr>
          </a:lstStyle>
          <a:p>
            <a:pPr indent="0" algn="ctr">
              <a:lnSpc>
                <a:spcPct val="100000"/>
              </a:lnSpc>
              <a:buNone/>
              <a:tabLst>
                <a:tab pos="0" algn="l"/>
              </a:tabLst>
            </a:pPr>
            <a:r>
              <a:rPr lang="en-US" sz="1400" b="0" strike="noStrike" spc="-1">
                <a:solidFill>
                  <a:srgbClr val="000000"/>
                </a:solidFill>
                <a:latin typeface="Times New Roman"/>
              </a:rPr>
              <a:t>&lt;нижній колонтитул&gt;</a:t>
            </a:r>
            <a:endParaRPr lang="uk-UA" sz="1400" b="0" strike="noStrike" spc="-1">
              <a:solidFill>
                <a:srgbClr val="000000"/>
              </a:solidFill>
              <a:latin typeface="Times New Roman"/>
            </a:endParaRPr>
          </a:p>
        </p:txBody>
      </p:sp>
      <p:sp>
        <p:nvSpPr>
          <p:cNvPr id="176" name="PlaceHolder 2"/>
          <p:cNvSpPr>
            <a:spLocks noGrp="1"/>
          </p:cNvSpPr>
          <p:nvPr>
            <p:ph type="sldNum" idx="65"/>
          </p:nvPr>
        </p:nvSpPr>
        <p:spPr>
          <a:xfrm>
            <a:off x="8610480" y="6356520"/>
            <a:ext cx="2741760" cy="363600"/>
          </a:xfrm>
          <a:prstGeom prst="rect">
            <a:avLst/>
          </a:prstGeom>
          <a:noFill/>
          <a:ln w="0">
            <a:noFill/>
          </a:ln>
        </p:spPr>
        <p:txBody>
          <a:bodyPr lIns="90000" tIns="45000" rIns="90000" bIns="45000" anchor="ctr">
            <a:noAutofit/>
          </a:bodyPr>
          <a:lstStyle>
            <a:lvl1pPr indent="0" algn="r">
              <a:lnSpc>
                <a:spcPct val="100000"/>
              </a:lnSpc>
              <a:buNone/>
              <a:tabLst>
                <a:tab pos="0" algn="l"/>
              </a:tabLst>
              <a:defRPr lang="ru-RU" sz="1200" b="0" strike="noStrike" spc="-1">
                <a:solidFill>
                  <a:srgbClr val="8B8B8B"/>
                </a:solidFill>
                <a:latin typeface="Calibri"/>
              </a:defRPr>
            </a:lvl1pPr>
          </a:lstStyle>
          <a:p>
            <a:pPr indent="0" algn="r">
              <a:lnSpc>
                <a:spcPct val="100000"/>
              </a:lnSpc>
              <a:buNone/>
              <a:tabLst>
                <a:tab pos="0" algn="l"/>
              </a:tabLst>
            </a:pPr>
            <a:fld id="{77691DBC-B689-430D-8724-07BEBCF46D4F}" type="slidenum">
              <a:rPr lang="ru-RU" sz="1200" b="0" strike="noStrike" spc="-1">
                <a:solidFill>
                  <a:srgbClr val="8B8B8B"/>
                </a:solidFill>
                <a:latin typeface="Calibri"/>
              </a:rPr>
              <a:t>‹№›</a:t>
            </a:fld>
            <a:endParaRPr lang="uk-UA" sz="1200" b="0" strike="noStrike" spc="-1">
              <a:solidFill>
                <a:srgbClr val="000000"/>
              </a:solidFill>
              <a:latin typeface="Times New Roman"/>
            </a:endParaRPr>
          </a:p>
        </p:txBody>
      </p:sp>
      <p:sp>
        <p:nvSpPr>
          <p:cNvPr id="177" name="PlaceHolder 3"/>
          <p:cNvSpPr>
            <a:spLocks noGrp="1"/>
          </p:cNvSpPr>
          <p:nvPr>
            <p:ph type="dt" idx="66"/>
          </p:nvPr>
        </p:nvSpPr>
        <p:spPr>
          <a:xfrm>
            <a:off x="838080" y="6356520"/>
            <a:ext cx="2741760" cy="363600"/>
          </a:xfrm>
          <a:prstGeom prst="rect">
            <a:avLst/>
          </a:prstGeom>
          <a:noFill/>
          <a:ln w="0">
            <a:noFill/>
          </a:ln>
        </p:spPr>
        <p:txBody>
          <a:bodyPr lIns="90000" tIns="45000" rIns="90000" bIns="45000" anchor="ctr">
            <a:noAutofit/>
          </a:bodyPr>
          <a:lstStyle>
            <a:lvl1pPr indent="0">
              <a:buNone/>
              <a:defRPr lang="uk-UA" sz="1400" b="0" strike="noStrike" spc="-1">
                <a:solidFill>
                  <a:srgbClr val="000000"/>
                </a:solidFill>
                <a:latin typeface="Times New Roman"/>
              </a:defRPr>
            </a:lvl1pPr>
          </a:lstStyle>
          <a:p>
            <a:pPr indent="0">
              <a:buNone/>
            </a:pPr>
            <a:r>
              <a:rPr lang="uk-UA" sz="1400" b="0" strike="noStrike" spc="-1">
                <a:solidFill>
                  <a:srgbClr val="000000"/>
                </a:solidFill>
                <a:latin typeface="Times New Roman"/>
              </a:rPr>
              <a:t>&lt;дата/час&gt;</a:t>
            </a:r>
          </a:p>
        </p:txBody>
      </p:sp>
    </p:spTree>
  </p:cSld>
  <p:clrMap bg1="lt1" tx1="dk1" bg2="lt2" tx2="dk2" accent1="accent1" accent2="accent2" accent3="accent3" accent4="accent4" accent5="accent5" accent6="accent6" hlink="hlink" folHlink="folHlink"/>
  <p:sldLayoutIdLst>
    <p:sldLayoutId id="214748369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8" name="PlaceHolder 1"/>
          <p:cNvSpPr>
            <a:spLocks noGrp="1"/>
          </p:cNvSpPr>
          <p:nvPr>
            <p:ph type="title"/>
          </p:nvPr>
        </p:nvSpPr>
        <p:spPr>
          <a:xfrm>
            <a:off x="609480" y="273600"/>
            <a:ext cx="10972080" cy="1144440"/>
          </a:xfrm>
          <a:prstGeom prst="rect">
            <a:avLst/>
          </a:prstGeom>
          <a:noFill/>
          <a:ln w="0">
            <a:noFill/>
          </a:ln>
        </p:spPr>
        <p:txBody>
          <a:bodyPr lIns="0" tIns="0" rIns="0" bIns="0" anchor="ctr">
            <a:noAutofit/>
          </a:bodyPr>
          <a:lstStyle/>
          <a:p>
            <a:pPr indent="0">
              <a:buNone/>
            </a:pPr>
            <a:r>
              <a:rPr lang="uk-UA" sz="1800" b="0" strike="noStrike" spc="-1">
                <a:solidFill>
                  <a:srgbClr val="000000"/>
                </a:solidFill>
                <a:latin typeface="Arial"/>
              </a:rPr>
              <a:t>Для правки тексту заголовка клацніть мишею</a:t>
            </a:r>
          </a:p>
        </p:txBody>
      </p:sp>
      <p:sp>
        <p:nvSpPr>
          <p:cNvPr id="179" name="PlaceHolder 2"/>
          <p:cNvSpPr>
            <a:spLocks noGrp="1"/>
          </p:cNvSpPr>
          <p:nvPr>
            <p:ph type="body"/>
          </p:nvPr>
        </p:nvSpPr>
        <p:spPr>
          <a:xfrm>
            <a:off x="609480" y="1604520"/>
            <a:ext cx="5353920" cy="1896480"/>
          </a:xfrm>
          <a:prstGeom prst="rect">
            <a:avLst/>
          </a:prstGeom>
          <a:noFill/>
          <a:ln w="0">
            <a:noFill/>
          </a:ln>
        </p:spPr>
        <p:txBody>
          <a:bodyPr lIns="0" tIns="0" rIns="0" bIns="0" anchor="t">
            <a:normAutofit fontScale="71666"/>
          </a:bodyPr>
          <a:lstStyle/>
          <a:p>
            <a:pPr marL="432000" indent="-324000">
              <a:spcBef>
                <a:spcPts val="1417"/>
              </a:spcBef>
              <a:buClr>
                <a:srgbClr val="000000"/>
              </a:buClr>
              <a:buSzPct val="45000"/>
              <a:buFont typeface="Wingdings" charset="2"/>
              <a:buChar char=""/>
            </a:pPr>
            <a:r>
              <a:rPr lang="uk-UA" sz="1800" b="0" strike="noStrike" spc="-1">
                <a:solidFill>
                  <a:srgbClr val="000000"/>
                </a:solidFill>
                <a:latin typeface="Arial"/>
              </a:rPr>
              <a:t>Для редагування структури клацніть мишею</a:t>
            </a:r>
          </a:p>
          <a:p>
            <a:pPr marL="864000" lvl="1" indent="-324000">
              <a:spcBef>
                <a:spcPts val="1134"/>
              </a:spcBef>
              <a:buClr>
                <a:srgbClr val="000000"/>
              </a:buClr>
              <a:buSzPct val="75000"/>
              <a:buFont typeface="Symbol" charset="2"/>
              <a:buChar char=""/>
            </a:pPr>
            <a:r>
              <a:rPr lang="uk-UA" sz="1800" b="0" strike="noStrike" spc="-1">
                <a:solidFill>
                  <a:srgbClr val="000000"/>
                </a:solidFill>
                <a:latin typeface="Arial"/>
              </a:rPr>
              <a:t>Другий рівень структури</a:t>
            </a:r>
          </a:p>
          <a:p>
            <a:pPr marL="1296000" lvl="2" indent="-288000">
              <a:spcBef>
                <a:spcPts val="850"/>
              </a:spcBef>
              <a:buClr>
                <a:srgbClr val="000000"/>
              </a:buClr>
              <a:buSzPct val="45000"/>
              <a:buFont typeface="Wingdings" charset="2"/>
              <a:buChar char=""/>
            </a:pPr>
            <a:r>
              <a:rPr lang="uk-UA" sz="1800" b="0" strike="noStrike" spc="-1">
                <a:solidFill>
                  <a:srgbClr val="000000"/>
                </a:solidFill>
                <a:latin typeface="Arial"/>
              </a:rPr>
              <a:t>Третій рівень структури</a:t>
            </a:r>
          </a:p>
          <a:p>
            <a:pPr marL="1728000" lvl="3" indent="-216000">
              <a:spcBef>
                <a:spcPts val="567"/>
              </a:spcBef>
              <a:buClr>
                <a:srgbClr val="000000"/>
              </a:buClr>
              <a:buSzPct val="75000"/>
              <a:buFont typeface="Symbol" charset="2"/>
              <a:buChar char=""/>
            </a:pPr>
            <a:r>
              <a:rPr lang="uk-UA" sz="1800" b="0" strike="noStrike" spc="-1">
                <a:solidFill>
                  <a:srgbClr val="000000"/>
                </a:solidFill>
                <a:latin typeface="Arial"/>
              </a:rPr>
              <a:t>Четвертий рівень структури</a:t>
            </a:r>
          </a:p>
          <a:p>
            <a:pPr marL="2160000" lvl="4" indent="-216000">
              <a:spcBef>
                <a:spcPts val="283"/>
              </a:spcBef>
              <a:buClr>
                <a:srgbClr val="000000"/>
              </a:buClr>
              <a:buSzPct val="45000"/>
              <a:buFont typeface="Wingdings" charset="2"/>
              <a:buChar char=""/>
            </a:pPr>
            <a:r>
              <a:rPr lang="uk-UA" sz="1800" b="0" strike="noStrike" spc="-1">
                <a:solidFill>
                  <a:srgbClr val="000000"/>
                </a:solidFill>
                <a:latin typeface="Arial"/>
              </a:rPr>
              <a:t>П'ятий рівень структури</a:t>
            </a:r>
          </a:p>
          <a:p>
            <a:pPr marL="2592000" lvl="5" indent="-216000">
              <a:spcBef>
                <a:spcPts val="283"/>
              </a:spcBef>
              <a:buClr>
                <a:srgbClr val="000000"/>
              </a:buClr>
              <a:buSzPct val="45000"/>
              <a:buFont typeface="Wingdings" charset="2"/>
              <a:buChar char=""/>
            </a:pPr>
            <a:r>
              <a:rPr lang="uk-UA" sz="1800" b="0" strike="noStrike" spc="-1">
                <a:solidFill>
                  <a:srgbClr val="000000"/>
                </a:solidFill>
                <a:latin typeface="Arial"/>
              </a:rPr>
              <a:t>Шостий рівень структури</a:t>
            </a:r>
          </a:p>
          <a:p>
            <a:pPr marL="3024000" lvl="6" indent="-216000">
              <a:spcBef>
                <a:spcPts val="283"/>
              </a:spcBef>
              <a:buClr>
                <a:srgbClr val="000000"/>
              </a:buClr>
              <a:buSzPct val="45000"/>
              <a:buFont typeface="Wingdings" charset="2"/>
              <a:buChar char=""/>
            </a:pPr>
            <a:r>
              <a:rPr lang="uk-UA" sz="1800" b="0" strike="noStrike" spc="-1">
                <a:solidFill>
                  <a:srgbClr val="000000"/>
                </a:solidFill>
                <a:latin typeface="Arial"/>
              </a:rPr>
              <a:t>Сьомий рівень структури</a:t>
            </a:r>
          </a:p>
        </p:txBody>
      </p:sp>
      <p:sp>
        <p:nvSpPr>
          <p:cNvPr id="180" name="PlaceHolder 3"/>
          <p:cNvSpPr>
            <a:spLocks noGrp="1"/>
          </p:cNvSpPr>
          <p:nvPr>
            <p:ph type="body"/>
          </p:nvPr>
        </p:nvSpPr>
        <p:spPr>
          <a:xfrm>
            <a:off x="6231960" y="1604520"/>
            <a:ext cx="5353920" cy="397692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uk-UA" sz="1800" b="0" strike="noStrike" spc="-1">
                <a:solidFill>
                  <a:srgbClr val="000000"/>
                </a:solidFill>
                <a:latin typeface="Arial"/>
              </a:rPr>
              <a:t>Для редагування структури клацніть мишею</a:t>
            </a:r>
          </a:p>
          <a:p>
            <a:pPr marL="864000" lvl="1" indent="-324000">
              <a:spcBef>
                <a:spcPts val="1134"/>
              </a:spcBef>
              <a:buClr>
                <a:srgbClr val="000000"/>
              </a:buClr>
              <a:buSzPct val="75000"/>
              <a:buFont typeface="Symbol" charset="2"/>
              <a:buChar char=""/>
            </a:pPr>
            <a:r>
              <a:rPr lang="uk-UA" sz="1800" b="0" strike="noStrike" spc="-1">
                <a:solidFill>
                  <a:srgbClr val="000000"/>
                </a:solidFill>
                <a:latin typeface="Arial"/>
              </a:rPr>
              <a:t>Другий рівень структури</a:t>
            </a:r>
          </a:p>
          <a:p>
            <a:pPr marL="1296000" lvl="2" indent="-288000">
              <a:spcBef>
                <a:spcPts val="850"/>
              </a:spcBef>
              <a:buClr>
                <a:srgbClr val="000000"/>
              </a:buClr>
              <a:buSzPct val="45000"/>
              <a:buFont typeface="Wingdings" charset="2"/>
              <a:buChar char=""/>
            </a:pPr>
            <a:r>
              <a:rPr lang="uk-UA" sz="1800" b="0" strike="noStrike" spc="-1">
                <a:solidFill>
                  <a:srgbClr val="000000"/>
                </a:solidFill>
                <a:latin typeface="Arial"/>
              </a:rPr>
              <a:t>Третій рівень структури</a:t>
            </a:r>
          </a:p>
          <a:p>
            <a:pPr marL="1728000" lvl="3" indent="-216000">
              <a:spcBef>
                <a:spcPts val="567"/>
              </a:spcBef>
              <a:buClr>
                <a:srgbClr val="000000"/>
              </a:buClr>
              <a:buSzPct val="75000"/>
              <a:buFont typeface="Symbol" charset="2"/>
              <a:buChar char=""/>
            </a:pPr>
            <a:r>
              <a:rPr lang="uk-UA" sz="1800" b="0" strike="noStrike" spc="-1">
                <a:solidFill>
                  <a:srgbClr val="000000"/>
                </a:solidFill>
                <a:latin typeface="Arial"/>
              </a:rPr>
              <a:t>Четвертий рівень структури</a:t>
            </a:r>
          </a:p>
          <a:p>
            <a:pPr marL="2160000" lvl="4" indent="-216000">
              <a:spcBef>
                <a:spcPts val="283"/>
              </a:spcBef>
              <a:buClr>
                <a:srgbClr val="000000"/>
              </a:buClr>
              <a:buSzPct val="45000"/>
              <a:buFont typeface="Wingdings" charset="2"/>
              <a:buChar char=""/>
            </a:pPr>
            <a:r>
              <a:rPr lang="uk-UA" sz="1800" b="0" strike="noStrike" spc="-1">
                <a:solidFill>
                  <a:srgbClr val="000000"/>
                </a:solidFill>
                <a:latin typeface="Arial"/>
              </a:rPr>
              <a:t>П'ятий рівень структури</a:t>
            </a:r>
          </a:p>
          <a:p>
            <a:pPr marL="2592000" lvl="5" indent="-216000">
              <a:spcBef>
                <a:spcPts val="283"/>
              </a:spcBef>
              <a:buClr>
                <a:srgbClr val="000000"/>
              </a:buClr>
              <a:buSzPct val="45000"/>
              <a:buFont typeface="Wingdings" charset="2"/>
              <a:buChar char=""/>
            </a:pPr>
            <a:r>
              <a:rPr lang="uk-UA" sz="1800" b="0" strike="noStrike" spc="-1">
                <a:solidFill>
                  <a:srgbClr val="000000"/>
                </a:solidFill>
                <a:latin typeface="Arial"/>
              </a:rPr>
              <a:t>Шостий рівень структури</a:t>
            </a:r>
          </a:p>
          <a:p>
            <a:pPr marL="3024000" lvl="6" indent="-216000">
              <a:spcBef>
                <a:spcPts val="283"/>
              </a:spcBef>
              <a:buClr>
                <a:srgbClr val="000000"/>
              </a:buClr>
              <a:buSzPct val="45000"/>
              <a:buFont typeface="Wingdings" charset="2"/>
              <a:buChar char=""/>
            </a:pPr>
            <a:r>
              <a:rPr lang="uk-UA" sz="1800" b="0" strike="noStrike" spc="-1">
                <a:solidFill>
                  <a:srgbClr val="000000"/>
                </a:solidFill>
                <a:latin typeface="Arial"/>
              </a:rPr>
              <a:t>Сьомий рівень структури</a:t>
            </a:r>
          </a:p>
        </p:txBody>
      </p:sp>
      <p:sp>
        <p:nvSpPr>
          <p:cNvPr id="181" name="PlaceHolder 4"/>
          <p:cNvSpPr>
            <a:spLocks noGrp="1"/>
          </p:cNvSpPr>
          <p:nvPr>
            <p:ph type="body"/>
          </p:nvPr>
        </p:nvSpPr>
        <p:spPr>
          <a:xfrm>
            <a:off x="609480" y="3682080"/>
            <a:ext cx="5353920" cy="1896480"/>
          </a:xfrm>
          <a:prstGeom prst="rect">
            <a:avLst/>
          </a:prstGeom>
          <a:noFill/>
          <a:ln w="0">
            <a:noFill/>
          </a:ln>
        </p:spPr>
        <p:txBody>
          <a:bodyPr lIns="0" tIns="0" rIns="0" bIns="0" anchor="t">
            <a:normAutofit fontScale="71666"/>
          </a:bodyPr>
          <a:lstStyle/>
          <a:p>
            <a:pPr marL="432000" indent="-324000">
              <a:spcBef>
                <a:spcPts val="1417"/>
              </a:spcBef>
              <a:buClr>
                <a:srgbClr val="000000"/>
              </a:buClr>
              <a:buSzPct val="45000"/>
              <a:buFont typeface="Wingdings" charset="2"/>
              <a:buChar char=""/>
            </a:pPr>
            <a:r>
              <a:rPr lang="uk-UA" sz="1800" b="0" strike="noStrike" spc="-1">
                <a:solidFill>
                  <a:srgbClr val="000000"/>
                </a:solidFill>
                <a:latin typeface="Arial"/>
              </a:rPr>
              <a:t>Для редагування структури клацніть мишею</a:t>
            </a:r>
          </a:p>
          <a:p>
            <a:pPr marL="864000" lvl="1" indent="-324000">
              <a:spcBef>
                <a:spcPts val="1134"/>
              </a:spcBef>
              <a:buClr>
                <a:srgbClr val="000000"/>
              </a:buClr>
              <a:buSzPct val="75000"/>
              <a:buFont typeface="Symbol" charset="2"/>
              <a:buChar char=""/>
            </a:pPr>
            <a:r>
              <a:rPr lang="uk-UA" sz="1800" b="0" strike="noStrike" spc="-1">
                <a:solidFill>
                  <a:srgbClr val="000000"/>
                </a:solidFill>
                <a:latin typeface="Arial"/>
              </a:rPr>
              <a:t>Другий рівень структури</a:t>
            </a:r>
          </a:p>
          <a:p>
            <a:pPr marL="1296000" lvl="2" indent="-288000">
              <a:spcBef>
                <a:spcPts val="850"/>
              </a:spcBef>
              <a:buClr>
                <a:srgbClr val="000000"/>
              </a:buClr>
              <a:buSzPct val="45000"/>
              <a:buFont typeface="Wingdings" charset="2"/>
              <a:buChar char=""/>
            </a:pPr>
            <a:r>
              <a:rPr lang="uk-UA" sz="1800" b="0" strike="noStrike" spc="-1">
                <a:solidFill>
                  <a:srgbClr val="000000"/>
                </a:solidFill>
                <a:latin typeface="Arial"/>
              </a:rPr>
              <a:t>Третій рівень структури</a:t>
            </a:r>
          </a:p>
          <a:p>
            <a:pPr marL="1728000" lvl="3" indent="-216000">
              <a:spcBef>
                <a:spcPts val="567"/>
              </a:spcBef>
              <a:buClr>
                <a:srgbClr val="000000"/>
              </a:buClr>
              <a:buSzPct val="75000"/>
              <a:buFont typeface="Symbol" charset="2"/>
              <a:buChar char=""/>
            </a:pPr>
            <a:r>
              <a:rPr lang="uk-UA" sz="1800" b="0" strike="noStrike" spc="-1">
                <a:solidFill>
                  <a:srgbClr val="000000"/>
                </a:solidFill>
                <a:latin typeface="Arial"/>
              </a:rPr>
              <a:t>Четвертий рівень структури</a:t>
            </a:r>
          </a:p>
          <a:p>
            <a:pPr marL="2160000" lvl="4" indent="-216000">
              <a:spcBef>
                <a:spcPts val="283"/>
              </a:spcBef>
              <a:buClr>
                <a:srgbClr val="000000"/>
              </a:buClr>
              <a:buSzPct val="45000"/>
              <a:buFont typeface="Wingdings" charset="2"/>
              <a:buChar char=""/>
            </a:pPr>
            <a:r>
              <a:rPr lang="uk-UA" sz="1800" b="0" strike="noStrike" spc="-1">
                <a:solidFill>
                  <a:srgbClr val="000000"/>
                </a:solidFill>
                <a:latin typeface="Arial"/>
              </a:rPr>
              <a:t>П'ятий рівень структури</a:t>
            </a:r>
          </a:p>
          <a:p>
            <a:pPr marL="2592000" lvl="5" indent="-216000">
              <a:spcBef>
                <a:spcPts val="283"/>
              </a:spcBef>
              <a:buClr>
                <a:srgbClr val="000000"/>
              </a:buClr>
              <a:buSzPct val="45000"/>
              <a:buFont typeface="Wingdings" charset="2"/>
              <a:buChar char=""/>
            </a:pPr>
            <a:r>
              <a:rPr lang="uk-UA" sz="1800" b="0" strike="noStrike" spc="-1">
                <a:solidFill>
                  <a:srgbClr val="000000"/>
                </a:solidFill>
                <a:latin typeface="Arial"/>
              </a:rPr>
              <a:t>Шостий рівень структури</a:t>
            </a:r>
          </a:p>
          <a:p>
            <a:pPr marL="3024000" lvl="6" indent="-216000">
              <a:spcBef>
                <a:spcPts val="283"/>
              </a:spcBef>
              <a:buClr>
                <a:srgbClr val="000000"/>
              </a:buClr>
              <a:buSzPct val="45000"/>
              <a:buFont typeface="Wingdings" charset="2"/>
              <a:buChar char=""/>
            </a:pPr>
            <a:r>
              <a:rPr lang="uk-UA" sz="1800" b="0" strike="noStrike" spc="-1">
                <a:solidFill>
                  <a:srgbClr val="000000"/>
                </a:solidFill>
                <a:latin typeface="Arial"/>
              </a:rPr>
              <a:t>Сьомий рівень структури</a:t>
            </a:r>
          </a:p>
        </p:txBody>
      </p:sp>
      <p:sp>
        <p:nvSpPr>
          <p:cNvPr id="182" name="PlaceHolder 5"/>
          <p:cNvSpPr>
            <a:spLocks noGrp="1"/>
          </p:cNvSpPr>
          <p:nvPr>
            <p:ph type="ftr" idx="67"/>
          </p:nvPr>
        </p:nvSpPr>
        <p:spPr>
          <a:xfrm>
            <a:off x="4038480" y="6356520"/>
            <a:ext cx="4113360" cy="363600"/>
          </a:xfrm>
          <a:prstGeom prst="rect">
            <a:avLst/>
          </a:prstGeom>
          <a:noFill/>
          <a:ln w="0">
            <a:noFill/>
          </a:ln>
        </p:spPr>
        <p:txBody>
          <a:bodyPr lIns="90000" tIns="45000" rIns="90000" bIns="45000" anchor="ctr">
            <a:noAutofit/>
          </a:bodyPr>
          <a:lstStyle>
            <a:lvl1pPr indent="0" algn="ctr">
              <a:lnSpc>
                <a:spcPct val="100000"/>
              </a:lnSpc>
              <a:buNone/>
              <a:tabLst>
                <a:tab pos="0" algn="l"/>
              </a:tabLst>
              <a:defRPr lang="en-US" sz="1400" b="0" strike="noStrike" spc="-1">
                <a:solidFill>
                  <a:srgbClr val="000000"/>
                </a:solidFill>
                <a:latin typeface="Times New Roman"/>
              </a:defRPr>
            </a:lvl1pPr>
          </a:lstStyle>
          <a:p>
            <a:pPr indent="0" algn="ctr">
              <a:lnSpc>
                <a:spcPct val="100000"/>
              </a:lnSpc>
              <a:buNone/>
              <a:tabLst>
                <a:tab pos="0" algn="l"/>
              </a:tabLst>
            </a:pPr>
            <a:r>
              <a:rPr lang="en-US" sz="1400" b="0" strike="noStrike" spc="-1">
                <a:solidFill>
                  <a:srgbClr val="000000"/>
                </a:solidFill>
                <a:latin typeface="Times New Roman"/>
              </a:rPr>
              <a:t>&lt;нижній колонтитул&gt;</a:t>
            </a:r>
            <a:endParaRPr lang="uk-UA" sz="1400" b="0" strike="noStrike" spc="-1">
              <a:solidFill>
                <a:srgbClr val="000000"/>
              </a:solidFill>
              <a:latin typeface="Times New Roman"/>
            </a:endParaRPr>
          </a:p>
        </p:txBody>
      </p:sp>
      <p:sp>
        <p:nvSpPr>
          <p:cNvPr id="183" name="PlaceHolder 6"/>
          <p:cNvSpPr>
            <a:spLocks noGrp="1"/>
          </p:cNvSpPr>
          <p:nvPr>
            <p:ph type="sldNum" idx="68"/>
          </p:nvPr>
        </p:nvSpPr>
        <p:spPr>
          <a:xfrm>
            <a:off x="8610480" y="6356520"/>
            <a:ext cx="2741760" cy="363600"/>
          </a:xfrm>
          <a:prstGeom prst="rect">
            <a:avLst/>
          </a:prstGeom>
          <a:noFill/>
          <a:ln w="0">
            <a:noFill/>
          </a:ln>
        </p:spPr>
        <p:txBody>
          <a:bodyPr lIns="90000" tIns="45000" rIns="90000" bIns="45000" anchor="ctr">
            <a:noAutofit/>
          </a:bodyPr>
          <a:lstStyle>
            <a:lvl1pPr indent="0" algn="r">
              <a:lnSpc>
                <a:spcPct val="100000"/>
              </a:lnSpc>
              <a:buNone/>
              <a:tabLst>
                <a:tab pos="0" algn="l"/>
              </a:tabLst>
              <a:defRPr lang="ru-RU" sz="1200" b="0" strike="noStrike" spc="-1">
                <a:solidFill>
                  <a:srgbClr val="8B8B8B"/>
                </a:solidFill>
                <a:latin typeface="Calibri"/>
              </a:defRPr>
            </a:lvl1pPr>
          </a:lstStyle>
          <a:p>
            <a:pPr indent="0" algn="r">
              <a:lnSpc>
                <a:spcPct val="100000"/>
              </a:lnSpc>
              <a:buNone/>
              <a:tabLst>
                <a:tab pos="0" algn="l"/>
              </a:tabLst>
            </a:pPr>
            <a:fld id="{643C44DA-9654-4499-9DF2-A13253D964BC}" type="slidenum">
              <a:rPr lang="ru-RU" sz="1200" b="0" strike="noStrike" spc="-1">
                <a:solidFill>
                  <a:srgbClr val="8B8B8B"/>
                </a:solidFill>
                <a:latin typeface="Calibri"/>
              </a:rPr>
              <a:t>‹№›</a:t>
            </a:fld>
            <a:endParaRPr lang="uk-UA" sz="1200" b="0" strike="noStrike" spc="-1">
              <a:solidFill>
                <a:srgbClr val="000000"/>
              </a:solidFill>
              <a:latin typeface="Times New Roman"/>
            </a:endParaRPr>
          </a:p>
        </p:txBody>
      </p:sp>
      <p:sp>
        <p:nvSpPr>
          <p:cNvPr id="184" name="PlaceHolder 7"/>
          <p:cNvSpPr>
            <a:spLocks noGrp="1"/>
          </p:cNvSpPr>
          <p:nvPr>
            <p:ph type="dt" idx="69"/>
          </p:nvPr>
        </p:nvSpPr>
        <p:spPr>
          <a:xfrm>
            <a:off x="838080" y="6356520"/>
            <a:ext cx="2741760" cy="363600"/>
          </a:xfrm>
          <a:prstGeom prst="rect">
            <a:avLst/>
          </a:prstGeom>
          <a:noFill/>
          <a:ln w="0">
            <a:noFill/>
          </a:ln>
        </p:spPr>
        <p:txBody>
          <a:bodyPr lIns="90000" tIns="45000" rIns="90000" bIns="45000" anchor="ctr">
            <a:noAutofit/>
          </a:bodyPr>
          <a:lstStyle>
            <a:lvl1pPr indent="0">
              <a:buNone/>
              <a:defRPr lang="uk-UA" sz="1400" b="0" strike="noStrike" spc="-1">
                <a:solidFill>
                  <a:srgbClr val="000000"/>
                </a:solidFill>
                <a:latin typeface="Times New Roman"/>
              </a:defRPr>
            </a:lvl1pPr>
          </a:lstStyle>
          <a:p>
            <a:pPr indent="0">
              <a:buNone/>
            </a:pPr>
            <a:r>
              <a:rPr lang="uk-UA" sz="1400" b="0" strike="noStrike" spc="-1">
                <a:solidFill>
                  <a:srgbClr val="000000"/>
                </a:solidFill>
                <a:latin typeface="Times New Roman"/>
              </a:rPr>
              <a:t>&lt;дата/час&gt;</a:t>
            </a:r>
          </a:p>
        </p:txBody>
      </p:sp>
    </p:spTree>
  </p:cSld>
  <p:clrMap bg1="lt1" tx1="dk1" bg2="lt2" tx2="dk2" accent1="accent1" accent2="accent2" accent3="accent3" accent4="accent4" accent5="accent5" accent6="accent6" hlink="hlink" folHlink="folHlink"/>
  <p:sldLayoutIdLst>
    <p:sldLayoutId id="214748369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9" name="PlaceHolder 1"/>
          <p:cNvSpPr>
            <a:spLocks noGrp="1"/>
          </p:cNvSpPr>
          <p:nvPr>
            <p:ph type="title"/>
          </p:nvPr>
        </p:nvSpPr>
        <p:spPr>
          <a:xfrm>
            <a:off x="609480" y="273600"/>
            <a:ext cx="10972080" cy="1144440"/>
          </a:xfrm>
          <a:prstGeom prst="rect">
            <a:avLst/>
          </a:prstGeom>
          <a:noFill/>
          <a:ln w="0">
            <a:noFill/>
          </a:ln>
        </p:spPr>
        <p:txBody>
          <a:bodyPr lIns="0" tIns="0" rIns="0" bIns="0" anchor="ctr">
            <a:noAutofit/>
          </a:bodyPr>
          <a:lstStyle/>
          <a:p>
            <a:pPr indent="0">
              <a:buNone/>
            </a:pPr>
            <a:r>
              <a:rPr lang="uk-UA" sz="1800" b="0" strike="noStrike" spc="-1">
                <a:solidFill>
                  <a:srgbClr val="000000"/>
                </a:solidFill>
                <a:latin typeface="Arial"/>
              </a:rPr>
              <a:t>Для правки тексту заголовка клацніть мишею</a:t>
            </a:r>
          </a:p>
        </p:txBody>
      </p:sp>
      <p:sp>
        <p:nvSpPr>
          <p:cNvPr id="190" name="PlaceHolder 2"/>
          <p:cNvSpPr>
            <a:spLocks noGrp="1"/>
          </p:cNvSpPr>
          <p:nvPr>
            <p:ph type="body"/>
          </p:nvPr>
        </p:nvSpPr>
        <p:spPr>
          <a:xfrm>
            <a:off x="609480" y="1604520"/>
            <a:ext cx="5353920" cy="397692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uk-UA" sz="1800" b="0" strike="noStrike" spc="-1">
                <a:solidFill>
                  <a:srgbClr val="000000"/>
                </a:solidFill>
                <a:latin typeface="Arial"/>
              </a:rPr>
              <a:t>Для редагування структури клацніть мишею</a:t>
            </a:r>
          </a:p>
          <a:p>
            <a:pPr marL="864000" lvl="1" indent="-324000">
              <a:spcBef>
                <a:spcPts val="1134"/>
              </a:spcBef>
              <a:buClr>
                <a:srgbClr val="000000"/>
              </a:buClr>
              <a:buSzPct val="75000"/>
              <a:buFont typeface="Symbol" charset="2"/>
              <a:buChar char=""/>
            </a:pPr>
            <a:r>
              <a:rPr lang="uk-UA" sz="1800" b="0" strike="noStrike" spc="-1">
                <a:solidFill>
                  <a:srgbClr val="000000"/>
                </a:solidFill>
                <a:latin typeface="Arial"/>
              </a:rPr>
              <a:t>Другий рівень структури</a:t>
            </a:r>
          </a:p>
          <a:p>
            <a:pPr marL="1296000" lvl="2" indent="-288000">
              <a:spcBef>
                <a:spcPts val="850"/>
              </a:spcBef>
              <a:buClr>
                <a:srgbClr val="000000"/>
              </a:buClr>
              <a:buSzPct val="45000"/>
              <a:buFont typeface="Wingdings" charset="2"/>
              <a:buChar char=""/>
            </a:pPr>
            <a:r>
              <a:rPr lang="uk-UA" sz="1800" b="0" strike="noStrike" spc="-1">
                <a:solidFill>
                  <a:srgbClr val="000000"/>
                </a:solidFill>
                <a:latin typeface="Arial"/>
              </a:rPr>
              <a:t>Третій рівень структури</a:t>
            </a:r>
          </a:p>
          <a:p>
            <a:pPr marL="1728000" lvl="3" indent="-216000">
              <a:spcBef>
                <a:spcPts val="567"/>
              </a:spcBef>
              <a:buClr>
                <a:srgbClr val="000000"/>
              </a:buClr>
              <a:buSzPct val="75000"/>
              <a:buFont typeface="Symbol" charset="2"/>
              <a:buChar char=""/>
            </a:pPr>
            <a:r>
              <a:rPr lang="uk-UA" sz="1800" b="0" strike="noStrike" spc="-1">
                <a:solidFill>
                  <a:srgbClr val="000000"/>
                </a:solidFill>
                <a:latin typeface="Arial"/>
              </a:rPr>
              <a:t>Четвертий рівень структури</a:t>
            </a:r>
          </a:p>
          <a:p>
            <a:pPr marL="2160000" lvl="4" indent="-216000">
              <a:spcBef>
                <a:spcPts val="283"/>
              </a:spcBef>
              <a:buClr>
                <a:srgbClr val="000000"/>
              </a:buClr>
              <a:buSzPct val="45000"/>
              <a:buFont typeface="Wingdings" charset="2"/>
              <a:buChar char=""/>
            </a:pPr>
            <a:r>
              <a:rPr lang="uk-UA" sz="1800" b="0" strike="noStrike" spc="-1">
                <a:solidFill>
                  <a:srgbClr val="000000"/>
                </a:solidFill>
                <a:latin typeface="Arial"/>
              </a:rPr>
              <a:t>П'ятий рівень структури</a:t>
            </a:r>
          </a:p>
          <a:p>
            <a:pPr marL="2592000" lvl="5" indent="-216000">
              <a:spcBef>
                <a:spcPts val="283"/>
              </a:spcBef>
              <a:buClr>
                <a:srgbClr val="000000"/>
              </a:buClr>
              <a:buSzPct val="45000"/>
              <a:buFont typeface="Wingdings" charset="2"/>
              <a:buChar char=""/>
            </a:pPr>
            <a:r>
              <a:rPr lang="uk-UA" sz="1800" b="0" strike="noStrike" spc="-1">
                <a:solidFill>
                  <a:srgbClr val="000000"/>
                </a:solidFill>
                <a:latin typeface="Arial"/>
              </a:rPr>
              <a:t>Шостий рівень структури</a:t>
            </a:r>
          </a:p>
          <a:p>
            <a:pPr marL="3024000" lvl="6" indent="-216000">
              <a:spcBef>
                <a:spcPts val="283"/>
              </a:spcBef>
              <a:buClr>
                <a:srgbClr val="000000"/>
              </a:buClr>
              <a:buSzPct val="45000"/>
              <a:buFont typeface="Wingdings" charset="2"/>
              <a:buChar char=""/>
            </a:pPr>
            <a:r>
              <a:rPr lang="uk-UA" sz="1800" b="0" strike="noStrike" spc="-1">
                <a:solidFill>
                  <a:srgbClr val="000000"/>
                </a:solidFill>
                <a:latin typeface="Arial"/>
              </a:rPr>
              <a:t>Сьомий рівень структури</a:t>
            </a:r>
          </a:p>
        </p:txBody>
      </p:sp>
      <p:sp>
        <p:nvSpPr>
          <p:cNvPr id="191" name="PlaceHolder 3"/>
          <p:cNvSpPr>
            <a:spLocks noGrp="1"/>
          </p:cNvSpPr>
          <p:nvPr>
            <p:ph type="body"/>
          </p:nvPr>
        </p:nvSpPr>
        <p:spPr>
          <a:xfrm>
            <a:off x="6231960" y="1604520"/>
            <a:ext cx="5353920" cy="1896480"/>
          </a:xfrm>
          <a:prstGeom prst="rect">
            <a:avLst/>
          </a:prstGeom>
          <a:noFill/>
          <a:ln w="0">
            <a:noFill/>
          </a:ln>
        </p:spPr>
        <p:txBody>
          <a:bodyPr lIns="0" tIns="0" rIns="0" bIns="0" anchor="t">
            <a:normAutofit fontScale="71666"/>
          </a:bodyPr>
          <a:lstStyle/>
          <a:p>
            <a:pPr marL="432000" indent="-324000">
              <a:spcBef>
                <a:spcPts val="1417"/>
              </a:spcBef>
              <a:buClr>
                <a:srgbClr val="000000"/>
              </a:buClr>
              <a:buSzPct val="45000"/>
              <a:buFont typeface="Wingdings" charset="2"/>
              <a:buChar char=""/>
            </a:pPr>
            <a:r>
              <a:rPr lang="uk-UA" sz="1800" b="0" strike="noStrike" spc="-1">
                <a:solidFill>
                  <a:srgbClr val="000000"/>
                </a:solidFill>
                <a:latin typeface="Arial"/>
              </a:rPr>
              <a:t>Для редагування структури клацніть мишею</a:t>
            </a:r>
          </a:p>
          <a:p>
            <a:pPr marL="864000" lvl="1" indent="-324000">
              <a:spcBef>
                <a:spcPts val="1134"/>
              </a:spcBef>
              <a:buClr>
                <a:srgbClr val="000000"/>
              </a:buClr>
              <a:buSzPct val="75000"/>
              <a:buFont typeface="Symbol" charset="2"/>
              <a:buChar char=""/>
            </a:pPr>
            <a:r>
              <a:rPr lang="uk-UA" sz="1800" b="0" strike="noStrike" spc="-1">
                <a:solidFill>
                  <a:srgbClr val="000000"/>
                </a:solidFill>
                <a:latin typeface="Arial"/>
              </a:rPr>
              <a:t>Другий рівень структури</a:t>
            </a:r>
          </a:p>
          <a:p>
            <a:pPr marL="1296000" lvl="2" indent="-288000">
              <a:spcBef>
                <a:spcPts val="850"/>
              </a:spcBef>
              <a:buClr>
                <a:srgbClr val="000000"/>
              </a:buClr>
              <a:buSzPct val="45000"/>
              <a:buFont typeface="Wingdings" charset="2"/>
              <a:buChar char=""/>
            </a:pPr>
            <a:r>
              <a:rPr lang="uk-UA" sz="1800" b="0" strike="noStrike" spc="-1">
                <a:solidFill>
                  <a:srgbClr val="000000"/>
                </a:solidFill>
                <a:latin typeface="Arial"/>
              </a:rPr>
              <a:t>Третій рівень структури</a:t>
            </a:r>
          </a:p>
          <a:p>
            <a:pPr marL="1728000" lvl="3" indent="-216000">
              <a:spcBef>
                <a:spcPts val="567"/>
              </a:spcBef>
              <a:buClr>
                <a:srgbClr val="000000"/>
              </a:buClr>
              <a:buSzPct val="75000"/>
              <a:buFont typeface="Symbol" charset="2"/>
              <a:buChar char=""/>
            </a:pPr>
            <a:r>
              <a:rPr lang="uk-UA" sz="1800" b="0" strike="noStrike" spc="-1">
                <a:solidFill>
                  <a:srgbClr val="000000"/>
                </a:solidFill>
                <a:latin typeface="Arial"/>
              </a:rPr>
              <a:t>Четвертий рівень структури</a:t>
            </a:r>
          </a:p>
          <a:p>
            <a:pPr marL="2160000" lvl="4" indent="-216000">
              <a:spcBef>
                <a:spcPts val="283"/>
              </a:spcBef>
              <a:buClr>
                <a:srgbClr val="000000"/>
              </a:buClr>
              <a:buSzPct val="45000"/>
              <a:buFont typeface="Wingdings" charset="2"/>
              <a:buChar char=""/>
            </a:pPr>
            <a:r>
              <a:rPr lang="uk-UA" sz="1800" b="0" strike="noStrike" spc="-1">
                <a:solidFill>
                  <a:srgbClr val="000000"/>
                </a:solidFill>
                <a:latin typeface="Arial"/>
              </a:rPr>
              <a:t>П'ятий рівень структури</a:t>
            </a:r>
          </a:p>
          <a:p>
            <a:pPr marL="2592000" lvl="5" indent="-216000">
              <a:spcBef>
                <a:spcPts val="283"/>
              </a:spcBef>
              <a:buClr>
                <a:srgbClr val="000000"/>
              </a:buClr>
              <a:buSzPct val="45000"/>
              <a:buFont typeface="Wingdings" charset="2"/>
              <a:buChar char=""/>
            </a:pPr>
            <a:r>
              <a:rPr lang="uk-UA" sz="1800" b="0" strike="noStrike" spc="-1">
                <a:solidFill>
                  <a:srgbClr val="000000"/>
                </a:solidFill>
                <a:latin typeface="Arial"/>
              </a:rPr>
              <a:t>Шостий рівень структури</a:t>
            </a:r>
          </a:p>
          <a:p>
            <a:pPr marL="3024000" lvl="6" indent="-216000">
              <a:spcBef>
                <a:spcPts val="283"/>
              </a:spcBef>
              <a:buClr>
                <a:srgbClr val="000000"/>
              </a:buClr>
              <a:buSzPct val="45000"/>
              <a:buFont typeface="Wingdings" charset="2"/>
              <a:buChar char=""/>
            </a:pPr>
            <a:r>
              <a:rPr lang="uk-UA" sz="1800" b="0" strike="noStrike" spc="-1">
                <a:solidFill>
                  <a:srgbClr val="000000"/>
                </a:solidFill>
                <a:latin typeface="Arial"/>
              </a:rPr>
              <a:t>Сьомий рівень структури</a:t>
            </a:r>
          </a:p>
        </p:txBody>
      </p:sp>
      <p:sp>
        <p:nvSpPr>
          <p:cNvPr id="192" name="PlaceHolder 4"/>
          <p:cNvSpPr>
            <a:spLocks noGrp="1"/>
          </p:cNvSpPr>
          <p:nvPr>
            <p:ph type="body"/>
          </p:nvPr>
        </p:nvSpPr>
        <p:spPr>
          <a:xfrm>
            <a:off x="6231960" y="3682080"/>
            <a:ext cx="5353920" cy="1896480"/>
          </a:xfrm>
          <a:prstGeom prst="rect">
            <a:avLst/>
          </a:prstGeom>
          <a:noFill/>
          <a:ln w="0">
            <a:noFill/>
          </a:ln>
        </p:spPr>
        <p:txBody>
          <a:bodyPr lIns="0" tIns="0" rIns="0" bIns="0" anchor="t">
            <a:normAutofit fontScale="71666"/>
          </a:bodyPr>
          <a:lstStyle/>
          <a:p>
            <a:pPr marL="432000" indent="-324000">
              <a:spcBef>
                <a:spcPts val="1417"/>
              </a:spcBef>
              <a:buClr>
                <a:srgbClr val="000000"/>
              </a:buClr>
              <a:buSzPct val="45000"/>
              <a:buFont typeface="Wingdings" charset="2"/>
              <a:buChar char=""/>
            </a:pPr>
            <a:r>
              <a:rPr lang="uk-UA" sz="1800" b="0" strike="noStrike" spc="-1">
                <a:solidFill>
                  <a:srgbClr val="000000"/>
                </a:solidFill>
                <a:latin typeface="Arial"/>
              </a:rPr>
              <a:t>Для редагування структури клацніть мишею</a:t>
            </a:r>
          </a:p>
          <a:p>
            <a:pPr marL="864000" lvl="1" indent="-324000">
              <a:spcBef>
                <a:spcPts val="1134"/>
              </a:spcBef>
              <a:buClr>
                <a:srgbClr val="000000"/>
              </a:buClr>
              <a:buSzPct val="75000"/>
              <a:buFont typeface="Symbol" charset="2"/>
              <a:buChar char=""/>
            </a:pPr>
            <a:r>
              <a:rPr lang="uk-UA" sz="1800" b="0" strike="noStrike" spc="-1">
                <a:solidFill>
                  <a:srgbClr val="000000"/>
                </a:solidFill>
                <a:latin typeface="Arial"/>
              </a:rPr>
              <a:t>Другий рівень структури</a:t>
            </a:r>
          </a:p>
          <a:p>
            <a:pPr marL="1296000" lvl="2" indent="-288000">
              <a:spcBef>
                <a:spcPts val="850"/>
              </a:spcBef>
              <a:buClr>
                <a:srgbClr val="000000"/>
              </a:buClr>
              <a:buSzPct val="45000"/>
              <a:buFont typeface="Wingdings" charset="2"/>
              <a:buChar char=""/>
            </a:pPr>
            <a:r>
              <a:rPr lang="uk-UA" sz="1800" b="0" strike="noStrike" spc="-1">
                <a:solidFill>
                  <a:srgbClr val="000000"/>
                </a:solidFill>
                <a:latin typeface="Arial"/>
              </a:rPr>
              <a:t>Третій рівень структури</a:t>
            </a:r>
          </a:p>
          <a:p>
            <a:pPr marL="1728000" lvl="3" indent="-216000">
              <a:spcBef>
                <a:spcPts val="567"/>
              </a:spcBef>
              <a:buClr>
                <a:srgbClr val="000000"/>
              </a:buClr>
              <a:buSzPct val="75000"/>
              <a:buFont typeface="Symbol" charset="2"/>
              <a:buChar char=""/>
            </a:pPr>
            <a:r>
              <a:rPr lang="uk-UA" sz="1800" b="0" strike="noStrike" spc="-1">
                <a:solidFill>
                  <a:srgbClr val="000000"/>
                </a:solidFill>
                <a:latin typeface="Arial"/>
              </a:rPr>
              <a:t>Четвертий рівень структури</a:t>
            </a:r>
          </a:p>
          <a:p>
            <a:pPr marL="2160000" lvl="4" indent="-216000">
              <a:spcBef>
                <a:spcPts val="283"/>
              </a:spcBef>
              <a:buClr>
                <a:srgbClr val="000000"/>
              </a:buClr>
              <a:buSzPct val="45000"/>
              <a:buFont typeface="Wingdings" charset="2"/>
              <a:buChar char=""/>
            </a:pPr>
            <a:r>
              <a:rPr lang="uk-UA" sz="1800" b="0" strike="noStrike" spc="-1">
                <a:solidFill>
                  <a:srgbClr val="000000"/>
                </a:solidFill>
                <a:latin typeface="Arial"/>
              </a:rPr>
              <a:t>П'ятий рівень структури</a:t>
            </a:r>
          </a:p>
          <a:p>
            <a:pPr marL="2592000" lvl="5" indent="-216000">
              <a:spcBef>
                <a:spcPts val="283"/>
              </a:spcBef>
              <a:buClr>
                <a:srgbClr val="000000"/>
              </a:buClr>
              <a:buSzPct val="45000"/>
              <a:buFont typeface="Wingdings" charset="2"/>
              <a:buChar char=""/>
            </a:pPr>
            <a:r>
              <a:rPr lang="uk-UA" sz="1800" b="0" strike="noStrike" spc="-1">
                <a:solidFill>
                  <a:srgbClr val="000000"/>
                </a:solidFill>
                <a:latin typeface="Arial"/>
              </a:rPr>
              <a:t>Шостий рівень структури</a:t>
            </a:r>
          </a:p>
          <a:p>
            <a:pPr marL="3024000" lvl="6" indent="-216000">
              <a:spcBef>
                <a:spcPts val="283"/>
              </a:spcBef>
              <a:buClr>
                <a:srgbClr val="000000"/>
              </a:buClr>
              <a:buSzPct val="45000"/>
              <a:buFont typeface="Wingdings" charset="2"/>
              <a:buChar char=""/>
            </a:pPr>
            <a:r>
              <a:rPr lang="uk-UA" sz="1800" b="0" strike="noStrike" spc="-1">
                <a:solidFill>
                  <a:srgbClr val="000000"/>
                </a:solidFill>
                <a:latin typeface="Arial"/>
              </a:rPr>
              <a:t>Сьомий рівень структури</a:t>
            </a:r>
          </a:p>
        </p:txBody>
      </p:sp>
      <p:sp>
        <p:nvSpPr>
          <p:cNvPr id="193" name="PlaceHolder 5"/>
          <p:cNvSpPr>
            <a:spLocks noGrp="1"/>
          </p:cNvSpPr>
          <p:nvPr>
            <p:ph type="ftr" idx="70"/>
          </p:nvPr>
        </p:nvSpPr>
        <p:spPr>
          <a:xfrm>
            <a:off x="4038480" y="6356520"/>
            <a:ext cx="4113360" cy="363600"/>
          </a:xfrm>
          <a:prstGeom prst="rect">
            <a:avLst/>
          </a:prstGeom>
          <a:noFill/>
          <a:ln w="0">
            <a:noFill/>
          </a:ln>
        </p:spPr>
        <p:txBody>
          <a:bodyPr lIns="90000" tIns="45000" rIns="90000" bIns="45000" anchor="ctr">
            <a:noAutofit/>
          </a:bodyPr>
          <a:lstStyle>
            <a:lvl1pPr indent="0" algn="ctr">
              <a:lnSpc>
                <a:spcPct val="100000"/>
              </a:lnSpc>
              <a:buNone/>
              <a:tabLst>
                <a:tab pos="0" algn="l"/>
              </a:tabLst>
              <a:defRPr lang="en-US" sz="1400" b="0" strike="noStrike" spc="-1">
                <a:solidFill>
                  <a:srgbClr val="000000"/>
                </a:solidFill>
                <a:latin typeface="Times New Roman"/>
              </a:defRPr>
            </a:lvl1pPr>
          </a:lstStyle>
          <a:p>
            <a:pPr indent="0" algn="ctr">
              <a:lnSpc>
                <a:spcPct val="100000"/>
              </a:lnSpc>
              <a:buNone/>
              <a:tabLst>
                <a:tab pos="0" algn="l"/>
              </a:tabLst>
            </a:pPr>
            <a:r>
              <a:rPr lang="en-US" sz="1400" b="0" strike="noStrike" spc="-1">
                <a:solidFill>
                  <a:srgbClr val="000000"/>
                </a:solidFill>
                <a:latin typeface="Times New Roman"/>
              </a:rPr>
              <a:t>&lt;нижній колонтитул&gt;</a:t>
            </a:r>
            <a:endParaRPr lang="uk-UA" sz="1400" b="0" strike="noStrike" spc="-1">
              <a:solidFill>
                <a:srgbClr val="000000"/>
              </a:solidFill>
              <a:latin typeface="Times New Roman"/>
            </a:endParaRPr>
          </a:p>
        </p:txBody>
      </p:sp>
      <p:sp>
        <p:nvSpPr>
          <p:cNvPr id="194" name="PlaceHolder 6"/>
          <p:cNvSpPr>
            <a:spLocks noGrp="1"/>
          </p:cNvSpPr>
          <p:nvPr>
            <p:ph type="sldNum" idx="71"/>
          </p:nvPr>
        </p:nvSpPr>
        <p:spPr>
          <a:xfrm>
            <a:off x="8610480" y="6356520"/>
            <a:ext cx="2741760" cy="363600"/>
          </a:xfrm>
          <a:prstGeom prst="rect">
            <a:avLst/>
          </a:prstGeom>
          <a:noFill/>
          <a:ln w="0">
            <a:noFill/>
          </a:ln>
        </p:spPr>
        <p:txBody>
          <a:bodyPr lIns="90000" tIns="45000" rIns="90000" bIns="45000" anchor="ctr">
            <a:noAutofit/>
          </a:bodyPr>
          <a:lstStyle>
            <a:lvl1pPr indent="0" algn="r">
              <a:lnSpc>
                <a:spcPct val="100000"/>
              </a:lnSpc>
              <a:buNone/>
              <a:tabLst>
                <a:tab pos="0" algn="l"/>
              </a:tabLst>
              <a:defRPr lang="ru-RU" sz="1200" b="0" strike="noStrike" spc="-1">
                <a:solidFill>
                  <a:srgbClr val="8B8B8B"/>
                </a:solidFill>
                <a:latin typeface="Calibri"/>
              </a:defRPr>
            </a:lvl1pPr>
          </a:lstStyle>
          <a:p>
            <a:pPr indent="0" algn="r">
              <a:lnSpc>
                <a:spcPct val="100000"/>
              </a:lnSpc>
              <a:buNone/>
              <a:tabLst>
                <a:tab pos="0" algn="l"/>
              </a:tabLst>
            </a:pPr>
            <a:fld id="{879B5CDF-BBA5-424A-878D-C106C0E01B6D}" type="slidenum">
              <a:rPr lang="ru-RU" sz="1200" b="0" strike="noStrike" spc="-1">
                <a:solidFill>
                  <a:srgbClr val="8B8B8B"/>
                </a:solidFill>
                <a:latin typeface="Calibri"/>
              </a:rPr>
              <a:t>‹№›</a:t>
            </a:fld>
            <a:endParaRPr lang="uk-UA" sz="1200" b="0" strike="noStrike" spc="-1">
              <a:solidFill>
                <a:srgbClr val="000000"/>
              </a:solidFill>
              <a:latin typeface="Times New Roman"/>
            </a:endParaRPr>
          </a:p>
        </p:txBody>
      </p:sp>
      <p:sp>
        <p:nvSpPr>
          <p:cNvPr id="195" name="PlaceHolder 7"/>
          <p:cNvSpPr>
            <a:spLocks noGrp="1"/>
          </p:cNvSpPr>
          <p:nvPr>
            <p:ph type="dt" idx="72"/>
          </p:nvPr>
        </p:nvSpPr>
        <p:spPr>
          <a:xfrm>
            <a:off x="838080" y="6356520"/>
            <a:ext cx="2741760" cy="363600"/>
          </a:xfrm>
          <a:prstGeom prst="rect">
            <a:avLst/>
          </a:prstGeom>
          <a:noFill/>
          <a:ln w="0">
            <a:noFill/>
          </a:ln>
        </p:spPr>
        <p:txBody>
          <a:bodyPr lIns="90000" tIns="45000" rIns="90000" bIns="45000" anchor="ctr">
            <a:noAutofit/>
          </a:bodyPr>
          <a:lstStyle>
            <a:lvl1pPr indent="0">
              <a:buNone/>
              <a:defRPr lang="uk-UA" sz="1400" b="0" strike="noStrike" spc="-1">
                <a:solidFill>
                  <a:srgbClr val="000000"/>
                </a:solidFill>
                <a:latin typeface="Times New Roman"/>
              </a:defRPr>
            </a:lvl1pPr>
          </a:lstStyle>
          <a:p>
            <a:pPr indent="0">
              <a:buNone/>
            </a:pPr>
            <a:r>
              <a:rPr lang="uk-UA" sz="1400" b="0" strike="noStrike" spc="-1">
                <a:solidFill>
                  <a:srgbClr val="000000"/>
                </a:solidFill>
                <a:latin typeface="Times New Roman"/>
              </a:rPr>
              <a:t>&lt;дата/час&gt;</a:t>
            </a:r>
          </a:p>
        </p:txBody>
      </p:sp>
    </p:spTree>
  </p:cSld>
  <p:clrMap bg1="lt1" tx1="dk1" bg2="lt2" tx2="dk2" accent1="accent1" accent2="accent2" accent3="accent3" accent4="accent4" accent5="accent5" accent6="accent6" hlink="hlink" folHlink="folHlink"/>
  <p:sldLayoutIdLst>
    <p:sldLayoutId id="214748369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 name="PlaceHolder 1"/>
          <p:cNvSpPr>
            <a:spLocks noGrp="1"/>
          </p:cNvSpPr>
          <p:nvPr>
            <p:ph type="title"/>
          </p:nvPr>
        </p:nvSpPr>
        <p:spPr>
          <a:xfrm>
            <a:off x="609480" y="273600"/>
            <a:ext cx="10972080" cy="1144440"/>
          </a:xfrm>
          <a:prstGeom prst="rect">
            <a:avLst/>
          </a:prstGeom>
          <a:noFill/>
          <a:ln w="0">
            <a:noFill/>
          </a:ln>
        </p:spPr>
        <p:txBody>
          <a:bodyPr lIns="0" tIns="0" rIns="0" bIns="0" anchor="ctr">
            <a:noAutofit/>
          </a:bodyPr>
          <a:lstStyle/>
          <a:p>
            <a:pPr indent="0">
              <a:buNone/>
            </a:pPr>
            <a:r>
              <a:rPr lang="uk-UA" sz="1800" b="0" strike="noStrike" spc="-1">
                <a:solidFill>
                  <a:srgbClr val="000000"/>
                </a:solidFill>
                <a:latin typeface="Arial"/>
              </a:rPr>
              <a:t>Для правки тексту заголовка клацніть мишею</a:t>
            </a:r>
          </a:p>
        </p:txBody>
      </p:sp>
      <p:sp>
        <p:nvSpPr>
          <p:cNvPr id="21" name="PlaceHolder 2"/>
          <p:cNvSpPr>
            <a:spLocks noGrp="1"/>
          </p:cNvSpPr>
          <p:nvPr>
            <p:ph type="body"/>
          </p:nvPr>
        </p:nvSpPr>
        <p:spPr>
          <a:xfrm>
            <a:off x="609480" y="1604520"/>
            <a:ext cx="5353920" cy="1896480"/>
          </a:xfrm>
          <a:prstGeom prst="rect">
            <a:avLst/>
          </a:prstGeom>
          <a:noFill/>
          <a:ln w="0">
            <a:noFill/>
          </a:ln>
        </p:spPr>
        <p:txBody>
          <a:bodyPr lIns="0" tIns="0" rIns="0" bIns="0" anchor="t">
            <a:normAutofit fontScale="71666"/>
          </a:bodyPr>
          <a:lstStyle/>
          <a:p>
            <a:pPr marL="432000" indent="-324000">
              <a:spcBef>
                <a:spcPts val="1417"/>
              </a:spcBef>
              <a:buClr>
                <a:srgbClr val="000000"/>
              </a:buClr>
              <a:buSzPct val="45000"/>
              <a:buFont typeface="Wingdings" charset="2"/>
              <a:buChar char=""/>
            </a:pPr>
            <a:r>
              <a:rPr lang="uk-UA" sz="1800" b="0" strike="noStrike" spc="-1">
                <a:solidFill>
                  <a:srgbClr val="000000"/>
                </a:solidFill>
                <a:latin typeface="Arial"/>
              </a:rPr>
              <a:t>Для редагування структури клацніть мишею</a:t>
            </a:r>
          </a:p>
          <a:p>
            <a:pPr marL="864000" lvl="1" indent="-324000">
              <a:spcBef>
                <a:spcPts val="1134"/>
              </a:spcBef>
              <a:buClr>
                <a:srgbClr val="000000"/>
              </a:buClr>
              <a:buSzPct val="75000"/>
              <a:buFont typeface="Symbol" charset="2"/>
              <a:buChar char=""/>
            </a:pPr>
            <a:r>
              <a:rPr lang="uk-UA" sz="1800" b="0" strike="noStrike" spc="-1">
                <a:solidFill>
                  <a:srgbClr val="000000"/>
                </a:solidFill>
                <a:latin typeface="Arial"/>
              </a:rPr>
              <a:t>Другий рівень структури</a:t>
            </a:r>
          </a:p>
          <a:p>
            <a:pPr marL="1296000" lvl="2" indent="-288000">
              <a:spcBef>
                <a:spcPts val="850"/>
              </a:spcBef>
              <a:buClr>
                <a:srgbClr val="000000"/>
              </a:buClr>
              <a:buSzPct val="45000"/>
              <a:buFont typeface="Wingdings" charset="2"/>
              <a:buChar char=""/>
            </a:pPr>
            <a:r>
              <a:rPr lang="uk-UA" sz="1800" b="0" strike="noStrike" spc="-1">
                <a:solidFill>
                  <a:srgbClr val="000000"/>
                </a:solidFill>
                <a:latin typeface="Arial"/>
              </a:rPr>
              <a:t>Третій рівень структури</a:t>
            </a:r>
          </a:p>
          <a:p>
            <a:pPr marL="1728000" lvl="3" indent="-216000">
              <a:spcBef>
                <a:spcPts val="567"/>
              </a:spcBef>
              <a:buClr>
                <a:srgbClr val="000000"/>
              </a:buClr>
              <a:buSzPct val="75000"/>
              <a:buFont typeface="Symbol" charset="2"/>
              <a:buChar char=""/>
            </a:pPr>
            <a:r>
              <a:rPr lang="uk-UA" sz="1800" b="0" strike="noStrike" spc="-1">
                <a:solidFill>
                  <a:srgbClr val="000000"/>
                </a:solidFill>
                <a:latin typeface="Arial"/>
              </a:rPr>
              <a:t>Четвертий рівень структури</a:t>
            </a:r>
          </a:p>
          <a:p>
            <a:pPr marL="2160000" lvl="4" indent="-216000">
              <a:spcBef>
                <a:spcPts val="283"/>
              </a:spcBef>
              <a:buClr>
                <a:srgbClr val="000000"/>
              </a:buClr>
              <a:buSzPct val="45000"/>
              <a:buFont typeface="Wingdings" charset="2"/>
              <a:buChar char=""/>
            </a:pPr>
            <a:r>
              <a:rPr lang="uk-UA" sz="1800" b="0" strike="noStrike" spc="-1">
                <a:solidFill>
                  <a:srgbClr val="000000"/>
                </a:solidFill>
                <a:latin typeface="Arial"/>
              </a:rPr>
              <a:t>П'ятий рівень структури</a:t>
            </a:r>
          </a:p>
          <a:p>
            <a:pPr marL="2592000" lvl="5" indent="-216000">
              <a:spcBef>
                <a:spcPts val="283"/>
              </a:spcBef>
              <a:buClr>
                <a:srgbClr val="000000"/>
              </a:buClr>
              <a:buSzPct val="45000"/>
              <a:buFont typeface="Wingdings" charset="2"/>
              <a:buChar char=""/>
            </a:pPr>
            <a:r>
              <a:rPr lang="uk-UA" sz="1800" b="0" strike="noStrike" spc="-1">
                <a:solidFill>
                  <a:srgbClr val="000000"/>
                </a:solidFill>
                <a:latin typeface="Arial"/>
              </a:rPr>
              <a:t>Шостий рівень структури</a:t>
            </a:r>
          </a:p>
          <a:p>
            <a:pPr marL="3024000" lvl="6" indent="-216000">
              <a:spcBef>
                <a:spcPts val="283"/>
              </a:spcBef>
              <a:buClr>
                <a:srgbClr val="000000"/>
              </a:buClr>
              <a:buSzPct val="45000"/>
              <a:buFont typeface="Wingdings" charset="2"/>
              <a:buChar char=""/>
            </a:pPr>
            <a:r>
              <a:rPr lang="uk-UA" sz="1800" b="0" strike="noStrike" spc="-1">
                <a:solidFill>
                  <a:srgbClr val="000000"/>
                </a:solidFill>
                <a:latin typeface="Arial"/>
              </a:rPr>
              <a:t>Сьомий рівень структури</a:t>
            </a:r>
          </a:p>
        </p:txBody>
      </p:sp>
      <p:sp>
        <p:nvSpPr>
          <p:cNvPr id="22" name="PlaceHolder 3"/>
          <p:cNvSpPr>
            <a:spLocks noGrp="1"/>
          </p:cNvSpPr>
          <p:nvPr>
            <p:ph type="body"/>
          </p:nvPr>
        </p:nvSpPr>
        <p:spPr>
          <a:xfrm>
            <a:off x="6231960" y="1604520"/>
            <a:ext cx="5353920" cy="1896480"/>
          </a:xfrm>
          <a:prstGeom prst="rect">
            <a:avLst/>
          </a:prstGeom>
          <a:noFill/>
          <a:ln w="0">
            <a:noFill/>
          </a:ln>
        </p:spPr>
        <p:txBody>
          <a:bodyPr lIns="0" tIns="0" rIns="0" bIns="0" anchor="t">
            <a:normAutofit fontScale="71666"/>
          </a:bodyPr>
          <a:lstStyle/>
          <a:p>
            <a:pPr marL="432000" indent="-324000">
              <a:spcBef>
                <a:spcPts val="1417"/>
              </a:spcBef>
              <a:buClr>
                <a:srgbClr val="000000"/>
              </a:buClr>
              <a:buSzPct val="45000"/>
              <a:buFont typeface="Wingdings" charset="2"/>
              <a:buChar char=""/>
            </a:pPr>
            <a:r>
              <a:rPr lang="uk-UA" sz="1800" b="0" strike="noStrike" spc="-1">
                <a:solidFill>
                  <a:srgbClr val="000000"/>
                </a:solidFill>
                <a:latin typeface="Arial"/>
              </a:rPr>
              <a:t>Для редагування структури клацніть мишею</a:t>
            </a:r>
          </a:p>
          <a:p>
            <a:pPr marL="864000" lvl="1" indent="-324000">
              <a:spcBef>
                <a:spcPts val="1134"/>
              </a:spcBef>
              <a:buClr>
                <a:srgbClr val="000000"/>
              </a:buClr>
              <a:buSzPct val="75000"/>
              <a:buFont typeface="Symbol" charset="2"/>
              <a:buChar char=""/>
            </a:pPr>
            <a:r>
              <a:rPr lang="uk-UA" sz="1800" b="0" strike="noStrike" spc="-1">
                <a:solidFill>
                  <a:srgbClr val="000000"/>
                </a:solidFill>
                <a:latin typeface="Arial"/>
              </a:rPr>
              <a:t>Другий рівень структури</a:t>
            </a:r>
          </a:p>
          <a:p>
            <a:pPr marL="1296000" lvl="2" indent="-288000">
              <a:spcBef>
                <a:spcPts val="850"/>
              </a:spcBef>
              <a:buClr>
                <a:srgbClr val="000000"/>
              </a:buClr>
              <a:buSzPct val="45000"/>
              <a:buFont typeface="Wingdings" charset="2"/>
              <a:buChar char=""/>
            </a:pPr>
            <a:r>
              <a:rPr lang="uk-UA" sz="1800" b="0" strike="noStrike" spc="-1">
                <a:solidFill>
                  <a:srgbClr val="000000"/>
                </a:solidFill>
                <a:latin typeface="Arial"/>
              </a:rPr>
              <a:t>Третій рівень структури</a:t>
            </a:r>
          </a:p>
          <a:p>
            <a:pPr marL="1728000" lvl="3" indent="-216000">
              <a:spcBef>
                <a:spcPts val="567"/>
              </a:spcBef>
              <a:buClr>
                <a:srgbClr val="000000"/>
              </a:buClr>
              <a:buSzPct val="75000"/>
              <a:buFont typeface="Symbol" charset="2"/>
              <a:buChar char=""/>
            </a:pPr>
            <a:r>
              <a:rPr lang="uk-UA" sz="1800" b="0" strike="noStrike" spc="-1">
                <a:solidFill>
                  <a:srgbClr val="000000"/>
                </a:solidFill>
                <a:latin typeface="Arial"/>
              </a:rPr>
              <a:t>Четвертий рівень структури</a:t>
            </a:r>
          </a:p>
          <a:p>
            <a:pPr marL="2160000" lvl="4" indent="-216000">
              <a:spcBef>
                <a:spcPts val="283"/>
              </a:spcBef>
              <a:buClr>
                <a:srgbClr val="000000"/>
              </a:buClr>
              <a:buSzPct val="45000"/>
              <a:buFont typeface="Wingdings" charset="2"/>
              <a:buChar char=""/>
            </a:pPr>
            <a:r>
              <a:rPr lang="uk-UA" sz="1800" b="0" strike="noStrike" spc="-1">
                <a:solidFill>
                  <a:srgbClr val="000000"/>
                </a:solidFill>
                <a:latin typeface="Arial"/>
              </a:rPr>
              <a:t>П'ятий рівень структури</a:t>
            </a:r>
          </a:p>
          <a:p>
            <a:pPr marL="2592000" lvl="5" indent="-216000">
              <a:spcBef>
                <a:spcPts val="283"/>
              </a:spcBef>
              <a:buClr>
                <a:srgbClr val="000000"/>
              </a:buClr>
              <a:buSzPct val="45000"/>
              <a:buFont typeface="Wingdings" charset="2"/>
              <a:buChar char=""/>
            </a:pPr>
            <a:r>
              <a:rPr lang="uk-UA" sz="1800" b="0" strike="noStrike" spc="-1">
                <a:solidFill>
                  <a:srgbClr val="000000"/>
                </a:solidFill>
                <a:latin typeface="Arial"/>
              </a:rPr>
              <a:t>Шостий рівень структури</a:t>
            </a:r>
          </a:p>
          <a:p>
            <a:pPr marL="3024000" lvl="6" indent="-216000">
              <a:spcBef>
                <a:spcPts val="283"/>
              </a:spcBef>
              <a:buClr>
                <a:srgbClr val="000000"/>
              </a:buClr>
              <a:buSzPct val="45000"/>
              <a:buFont typeface="Wingdings" charset="2"/>
              <a:buChar char=""/>
            </a:pPr>
            <a:r>
              <a:rPr lang="uk-UA" sz="1800" b="0" strike="noStrike" spc="-1">
                <a:solidFill>
                  <a:srgbClr val="000000"/>
                </a:solidFill>
                <a:latin typeface="Arial"/>
              </a:rPr>
              <a:t>Сьомий рівень структури</a:t>
            </a:r>
          </a:p>
        </p:txBody>
      </p:sp>
      <p:sp>
        <p:nvSpPr>
          <p:cNvPr id="23" name="PlaceHolder 4"/>
          <p:cNvSpPr>
            <a:spLocks noGrp="1"/>
          </p:cNvSpPr>
          <p:nvPr>
            <p:ph type="body"/>
          </p:nvPr>
        </p:nvSpPr>
        <p:spPr>
          <a:xfrm>
            <a:off x="609480" y="3682080"/>
            <a:ext cx="5353920" cy="1896480"/>
          </a:xfrm>
          <a:prstGeom prst="rect">
            <a:avLst/>
          </a:prstGeom>
          <a:noFill/>
          <a:ln w="0">
            <a:noFill/>
          </a:ln>
        </p:spPr>
        <p:txBody>
          <a:bodyPr lIns="0" tIns="0" rIns="0" bIns="0" anchor="t">
            <a:normAutofit fontScale="71666"/>
          </a:bodyPr>
          <a:lstStyle/>
          <a:p>
            <a:pPr marL="432000" indent="-324000">
              <a:spcBef>
                <a:spcPts val="1417"/>
              </a:spcBef>
              <a:buClr>
                <a:srgbClr val="000000"/>
              </a:buClr>
              <a:buSzPct val="45000"/>
              <a:buFont typeface="Wingdings" charset="2"/>
              <a:buChar char=""/>
            </a:pPr>
            <a:r>
              <a:rPr lang="uk-UA" sz="1800" b="0" strike="noStrike" spc="-1">
                <a:solidFill>
                  <a:srgbClr val="000000"/>
                </a:solidFill>
                <a:latin typeface="Arial"/>
              </a:rPr>
              <a:t>Для редагування структури клацніть мишею</a:t>
            </a:r>
          </a:p>
          <a:p>
            <a:pPr marL="864000" lvl="1" indent="-324000">
              <a:spcBef>
                <a:spcPts val="1134"/>
              </a:spcBef>
              <a:buClr>
                <a:srgbClr val="000000"/>
              </a:buClr>
              <a:buSzPct val="75000"/>
              <a:buFont typeface="Symbol" charset="2"/>
              <a:buChar char=""/>
            </a:pPr>
            <a:r>
              <a:rPr lang="uk-UA" sz="1800" b="0" strike="noStrike" spc="-1">
                <a:solidFill>
                  <a:srgbClr val="000000"/>
                </a:solidFill>
                <a:latin typeface="Arial"/>
              </a:rPr>
              <a:t>Другий рівень структури</a:t>
            </a:r>
          </a:p>
          <a:p>
            <a:pPr marL="1296000" lvl="2" indent="-288000">
              <a:spcBef>
                <a:spcPts val="850"/>
              </a:spcBef>
              <a:buClr>
                <a:srgbClr val="000000"/>
              </a:buClr>
              <a:buSzPct val="45000"/>
              <a:buFont typeface="Wingdings" charset="2"/>
              <a:buChar char=""/>
            </a:pPr>
            <a:r>
              <a:rPr lang="uk-UA" sz="1800" b="0" strike="noStrike" spc="-1">
                <a:solidFill>
                  <a:srgbClr val="000000"/>
                </a:solidFill>
                <a:latin typeface="Arial"/>
              </a:rPr>
              <a:t>Третій рівень структури</a:t>
            </a:r>
          </a:p>
          <a:p>
            <a:pPr marL="1728000" lvl="3" indent="-216000">
              <a:spcBef>
                <a:spcPts val="567"/>
              </a:spcBef>
              <a:buClr>
                <a:srgbClr val="000000"/>
              </a:buClr>
              <a:buSzPct val="75000"/>
              <a:buFont typeface="Symbol" charset="2"/>
              <a:buChar char=""/>
            </a:pPr>
            <a:r>
              <a:rPr lang="uk-UA" sz="1800" b="0" strike="noStrike" spc="-1">
                <a:solidFill>
                  <a:srgbClr val="000000"/>
                </a:solidFill>
                <a:latin typeface="Arial"/>
              </a:rPr>
              <a:t>Четвертий рівень структури</a:t>
            </a:r>
          </a:p>
          <a:p>
            <a:pPr marL="2160000" lvl="4" indent="-216000">
              <a:spcBef>
                <a:spcPts val="283"/>
              </a:spcBef>
              <a:buClr>
                <a:srgbClr val="000000"/>
              </a:buClr>
              <a:buSzPct val="45000"/>
              <a:buFont typeface="Wingdings" charset="2"/>
              <a:buChar char=""/>
            </a:pPr>
            <a:r>
              <a:rPr lang="uk-UA" sz="1800" b="0" strike="noStrike" spc="-1">
                <a:solidFill>
                  <a:srgbClr val="000000"/>
                </a:solidFill>
                <a:latin typeface="Arial"/>
              </a:rPr>
              <a:t>П'ятий рівень структури</a:t>
            </a:r>
          </a:p>
          <a:p>
            <a:pPr marL="2592000" lvl="5" indent="-216000">
              <a:spcBef>
                <a:spcPts val="283"/>
              </a:spcBef>
              <a:buClr>
                <a:srgbClr val="000000"/>
              </a:buClr>
              <a:buSzPct val="45000"/>
              <a:buFont typeface="Wingdings" charset="2"/>
              <a:buChar char=""/>
            </a:pPr>
            <a:r>
              <a:rPr lang="uk-UA" sz="1800" b="0" strike="noStrike" spc="-1">
                <a:solidFill>
                  <a:srgbClr val="000000"/>
                </a:solidFill>
                <a:latin typeface="Arial"/>
              </a:rPr>
              <a:t>Шостий рівень структури</a:t>
            </a:r>
          </a:p>
          <a:p>
            <a:pPr marL="3024000" lvl="6" indent="-216000">
              <a:spcBef>
                <a:spcPts val="283"/>
              </a:spcBef>
              <a:buClr>
                <a:srgbClr val="000000"/>
              </a:buClr>
              <a:buSzPct val="45000"/>
              <a:buFont typeface="Wingdings" charset="2"/>
              <a:buChar char=""/>
            </a:pPr>
            <a:r>
              <a:rPr lang="uk-UA" sz="1800" b="0" strike="noStrike" spc="-1">
                <a:solidFill>
                  <a:srgbClr val="000000"/>
                </a:solidFill>
                <a:latin typeface="Arial"/>
              </a:rPr>
              <a:t>Сьомий рівень структури</a:t>
            </a:r>
          </a:p>
        </p:txBody>
      </p:sp>
      <p:sp>
        <p:nvSpPr>
          <p:cNvPr id="24" name="PlaceHolder 5"/>
          <p:cNvSpPr>
            <a:spLocks noGrp="1"/>
          </p:cNvSpPr>
          <p:nvPr>
            <p:ph type="body"/>
          </p:nvPr>
        </p:nvSpPr>
        <p:spPr>
          <a:xfrm>
            <a:off x="6231960" y="3682080"/>
            <a:ext cx="5353920" cy="1896480"/>
          </a:xfrm>
          <a:prstGeom prst="rect">
            <a:avLst/>
          </a:prstGeom>
          <a:noFill/>
          <a:ln w="0">
            <a:noFill/>
          </a:ln>
        </p:spPr>
        <p:txBody>
          <a:bodyPr lIns="0" tIns="0" rIns="0" bIns="0" anchor="t">
            <a:normAutofit fontScale="71666"/>
          </a:bodyPr>
          <a:lstStyle/>
          <a:p>
            <a:pPr marL="432000" indent="-324000">
              <a:spcBef>
                <a:spcPts val="1417"/>
              </a:spcBef>
              <a:buClr>
                <a:srgbClr val="000000"/>
              </a:buClr>
              <a:buSzPct val="45000"/>
              <a:buFont typeface="Wingdings" charset="2"/>
              <a:buChar char=""/>
            </a:pPr>
            <a:r>
              <a:rPr lang="uk-UA" sz="1800" b="0" strike="noStrike" spc="-1">
                <a:solidFill>
                  <a:srgbClr val="000000"/>
                </a:solidFill>
                <a:latin typeface="Arial"/>
              </a:rPr>
              <a:t>Для редагування структури клацніть мишею</a:t>
            </a:r>
          </a:p>
          <a:p>
            <a:pPr marL="864000" lvl="1" indent="-324000">
              <a:spcBef>
                <a:spcPts val="1134"/>
              </a:spcBef>
              <a:buClr>
                <a:srgbClr val="000000"/>
              </a:buClr>
              <a:buSzPct val="75000"/>
              <a:buFont typeface="Symbol" charset="2"/>
              <a:buChar char=""/>
            </a:pPr>
            <a:r>
              <a:rPr lang="uk-UA" sz="1800" b="0" strike="noStrike" spc="-1">
                <a:solidFill>
                  <a:srgbClr val="000000"/>
                </a:solidFill>
                <a:latin typeface="Arial"/>
              </a:rPr>
              <a:t>Другий рівень структури</a:t>
            </a:r>
          </a:p>
          <a:p>
            <a:pPr marL="1296000" lvl="2" indent="-288000">
              <a:spcBef>
                <a:spcPts val="850"/>
              </a:spcBef>
              <a:buClr>
                <a:srgbClr val="000000"/>
              </a:buClr>
              <a:buSzPct val="45000"/>
              <a:buFont typeface="Wingdings" charset="2"/>
              <a:buChar char=""/>
            </a:pPr>
            <a:r>
              <a:rPr lang="uk-UA" sz="1800" b="0" strike="noStrike" spc="-1">
                <a:solidFill>
                  <a:srgbClr val="000000"/>
                </a:solidFill>
                <a:latin typeface="Arial"/>
              </a:rPr>
              <a:t>Третій рівень структури</a:t>
            </a:r>
          </a:p>
          <a:p>
            <a:pPr marL="1728000" lvl="3" indent="-216000">
              <a:spcBef>
                <a:spcPts val="567"/>
              </a:spcBef>
              <a:buClr>
                <a:srgbClr val="000000"/>
              </a:buClr>
              <a:buSzPct val="75000"/>
              <a:buFont typeface="Symbol" charset="2"/>
              <a:buChar char=""/>
            </a:pPr>
            <a:r>
              <a:rPr lang="uk-UA" sz="1800" b="0" strike="noStrike" spc="-1">
                <a:solidFill>
                  <a:srgbClr val="000000"/>
                </a:solidFill>
                <a:latin typeface="Arial"/>
              </a:rPr>
              <a:t>Четвертий рівень структури</a:t>
            </a:r>
          </a:p>
          <a:p>
            <a:pPr marL="2160000" lvl="4" indent="-216000">
              <a:spcBef>
                <a:spcPts val="283"/>
              </a:spcBef>
              <a:buClr>
                <a:srgbClr val="000000"/>
              </a:buClr>
              <a:buSzPct val="45000"/>
              <a:buFont typeface="Wingdings" charset="2"/>
              <a:buChar char=""/>
            </a:pPr>
            <a:r>
              <a:rPr lang="uk-UA" sz="1800" b="0" strike="noStrike" spc="-1">
                <a:solidFill>
                  <a:srgbClr val="000000"/>
                </a:solidFill>
                <a:latin typeface="Arial"/>
              </a:rPr>
              <a:t>П'ятий рівень структури</a:t>
            </a:r>
          </a:p>
          <a:p>
            <a:pPr marL="2592000" lvl="5" indent="-216000">
              <a:spcBef>
                <a:spcPts val="283"/>
              </a:spcBef>
              <a:buClr>
                <a:srgbClr val="000000"/>
              </a:buClr>
              <a:buSzPct val="45000"/>
              <a:buFont typeface="Wingdings" charset="2"/>
              <a:buChar char=""/>
            </a:pPr>
            <a:r>
              <a:rPr lang="uk-UA" sz="1800" b="0" strike="noStrike" spc="-1">
                <a:solidFill>
                  <a:srgbClr val="000000"/>
                </a:solidFill>
                <a:latin typeface="Arial"/>
              </a:rPr>
              <a:t>Шостий рівень структури</a:t>
            </a:r>
          </a:p>
          <a:p>
            <a:pPr marL="3024000" lvl="6" indent="-216000">
              <a:spcBef>
                <a:spcPts val="283"/>
              </a:spcBef>
              <a:buClr>
                <a:srgbClr val="000000"/>
              </a:buClr>
              <a:buSzPct val="45000"/>
              <a:buFont typeface="Wingdings" charset="2"/>
              <a:buChar char=""/>
            </a:pPr>
            <a:r>
              <a:rPr lang="uk-UA" sz="1800" b="0" strike="noStrike" spc="-1">
                <a:solidFill>
                  <a:srgbClr val="000000"/>
                </a:solidFill>
                <a:latin typeface="Arial"/>
              </a:rPr>
              <a:t>Сьомий рівень структури</a:t>
            </a:r>
          </a:p>
        </p:txBody>
      </p:sp>
      <p:sp>
        <p:nvSpPr>
          <p:cNvPr id="25" name="PlaceHolder 6"/>
          <p:cNvSpPr>
            <a:spLocks noGrp="1"/>
          </p:cNvSpPr>
          <p:nvPr>
            <p:ph type="ftr" idx="7"/>
          </p:nvPr>
        </p:nvSpPr>
        <p:spPr>
          <a:xfrm>
            <a:off x="4038480" y="6356520"/>
            <a:ext cx="4113360" cy="363600"/>
          </a:xfrm>
          <a:prstGeom prst="rect">
            <a:avLst/>
          </a:prstGeom>
          <a:noFill/>
          <a:ln w="0">
            <a:noFill/>
          </a:ln>
        </p:spPr>
        <p:txBody>
          <a:bodyPr lIns="90000" tIns="45000" rIns="90000" bIns="45000" anchor="ctr">
            <a:noAutofit/>
          </a:bodyPr>
          <a:lstStyle>
            <a:lvl1pPr indent="0" algn="ctr">
              <a:lnSpc>
                <a:spcPct val="100000"/>
              </a:lnSpc>
              <a:buNone/>
              <a:tabLst>
                <a:tab pos="0" algn="l"/>
              </a:tabLst>
              <a:defRPr lang="en-US" sz="1400" b="0" strike="noStrike" spc="-1">
                <a:solidFill>
                  <a:srgbClr val="000000"/>
                </a:solidFill>
                <a:latin typeface="Times New Roman"/>
              </a:defRPr>
            </a:lvl1pPr>
          </a:lstStyle>
          <a:p>
            <a:pPr indent="0" algn="ctr">
              <a:lnSpc>
                <a:spcPct val="100000"/>
              </a:lnSpc>
              <a:buNone/>
              <a:tabLst>
                <a:tab pos="0" algn="l"/>
              </a:tabLst>
            </a:pPr>
            <a:r>
              <a:rPr lang="en-US" sz="1400" b="0" strike="noStrike" spc="-1">
                <a:solidFill>
                  <a:srgbClr val="000000"/>
                </a:solidFill>
                <a:latin typeface="Times New Roman"/>
              </a:rPr>
              <a:t>&lt;нижній колонтитул&gt;</a:t>
            </a:r>
            <a:endParaRPr lang="uk-UA" sz="1400" b="0" strike="noStrike" spc="-1">
              <a:solidFill>
                <a:srgbClr val="000000"/>
              </a:solidFill>
              <a:latin typeface="Times New Roman"/>
            </a:endParaRPr>
          </a:p>
        </p:txBody>
      </p:sp>
      <p:sp>
        <p:nvSpPr>
          <p:cNvPr id="26" name="PlaceHolder 7"/>
          <p:cNvSpPr>
            <a:spLocks noGrp="1"/>
          </p:cNvSpPr>
          <p:nvPr>
            <p:ph type="sldNum" idx="8"/>
          </p:nvPr>
        </p:nvSpPr>
        <p:spPr>
          <a:xfrm>
            <a:off x="8610480" y="6356520"/>
            <a:ext cx="2741760" cy="363600"/>
          </a:xfrm>
          <a:prstGeom prst="rect">
            <a:avLst/>
          </a:prstGeom>
          <a:noFill/>
          <a:ln w="0">
            <a:noFill/>
          </a:ln>
        </p:spPr>
        <p:txBody>
          <a:bodyPr lIns="90000" tIns="45000" rIns="90000" bIns="45000" anchor="ctr">
            <a:noAutofit/>
          </a:bodyPr>
          <a:lstStyle>
            <a:lvl1pPr indent="0" algn="r">
              <a:lnSpc>
                <a:spcPct val="100000"/>
              </a:lnSpc>
              <a:buNone/>
              <a:tabLst>
                <a:tab pos="0" algn="l"/>
              </a:tabLst>
              <a:defRPr lang="ru-RU" sz="1200" b="0" strike="noStrike" spc="-1">
                <a:solidFill>
                  <a:srgbClr val="8B8B8B"/>
                </a:solidFill>
                <a:latin typeface="Calibri"/>
              </a:defRPr>
            </a:lvl1pPr>
          </a:lstStyle>
          <a:p>
            <a:pPr indent="0" algn="r">
              <a:lnSpc>
                <a:spcPct val="100000"/>
              </a:lnSpc>
              <a:buNone/>
              <a:tabLst>
                <a:tab pos="0" algn="l"/>
              </a:tabLst>
            </a:pPr>
            <a:fld id="{99FC3B0B-F3F3-4D33-930B-1AF071AB61A1}" type="slidenum">
              <a:rPr lang="ru-RU" sz="1200" b="0" strike="noStrike" spc="-1">
                <a:solidFill>
                  <a:srgbClr val="8B8B8B"/>
                </a:solidFill>
                <a:latin typeface="Calibri"/>
              </a:rPr>
              <a:t>‹№›</a:t>
            </a:fld>
            <a:endParaRPr lang="uk-UA" sz="1200" b="0" strike="noStrike" spc="-1">
              <a:solidFill>
                <a:srgbClr val="000000"/>
              </a:solidFill>
              <a:latin typeface="Times New Roman"/>
            </a:endParaRPr>
          </a:p>
        </p:txBody>
      </p:sp>
      <p:sp>
        <p:nvSpPr>
          <p:cNvPr id="27" name="PlaceHolder 8"/>
          <p:cNvSpPr>
            <a:spLocks noGrp="1"/>
          </p:cNvSpPr>
          <p:nvPr>
            <p:ph type="dt" idx="9"/>
          </p:nvPr>
        </p:nvSpPr>
        <p:spPr>
          <a:xfrm>
            <a:off x="838080" y="6356520"/>
            <a:ext cx="2741760" cy="363600"/>
          </a:xfrm>
          <a:prstGeom prst="rect">
            <a:avLst/>
          </a:prstGeom>
          <a:noFill/>
          <a:ln w="0">
            <a:noFill/>
          </a:ln>
        </p:spPr>
        <p:txBody>
          <a:bodyPr lIns="90000" tIns="45000" rIns="90000" bIns="45000" anchor="ctr">
            <a:noAutofit/>
          </a:bodyPr>
          <a:lstStyle>
            <a:lvl1pPr indent="0">
              <a:buNone/>
              <a:defRPr lang="uk-UA" sz="1400" b="0" strike="noStrike" spc="-1">
                <a:solidFill>
                  <a:srgbClr val="000000"/>
                </a:solidFill>
                <a:latin typeface="Times New Roman"/>
              </a:defRPr>
            </a:lvl1pPr>
          </a:lstStyle>
          <a:p>
            <a:pPr indent="0">
              <a:buNone/>
            </a:pPr>
            <a:r>
              <a:rPr lang="uk-UA" sz="1400" b="0" strike="noStrike" spc="-1">
                <a:solidFill>
                  <a:srgbClr val="000000"/>
                </a:solidFill>
                <a:latin typeface="Times New Roman"/>
              </a:rPr>
              <a:t>&lt;дата/час&gt;</a:t>
            </a:r>
          </a:p>
        </p:txBody>
      </p:sp>
    </p:spTree>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080" cy="1144440"/>
          </a:xfrm>
          <a:prstGeom prst="rect">
            <a:avLst/>
          </a:prstGeom>
          <a:noFill/>
          <a:ln w="0">
            <a:noFill/>
          </a:ln>
        </p:spPr>
        <p:txBody>
          <a:bodyPr lIns="0" tIns="0" rIns="0" bIns="0" anchor="ctr">
            <a:noAutofit/>
          </a:bodyPr>
          <a:lstStyle/>
          <a:p>
            <a:pPr indent="0">
              <a:buNone/>
            </a:pPr>
            <a:r>
              <a:rPr lang="uk-UA" sz="1800" b="0" strike="noStrike" spc="-1">
                <a:solidFill>
                  <a:srgbClr val="000000"/>
                </a:solidFill>
                <a:latin typeface="Arial"/>
              </a:rPr>
              <a:t>Для правки тексту заголовка клацніть мишею</a:t>
            </a:r>
          </a:p>
        </p:txBody>
      </p:sp>
      <p:sp>
        <p:nvSpPr>
          <p:cNvPr id="34" name="PlaceHolder 2"/>
          <p:cNvSpPr>
            <a:spLocks noGrp="1"/>
          </p:cNvSpPr>
          <p:nvPr>
            <p:ph type="body"/>
          </p:nvPr>
        </p:nvSpPr>
        <p:spPr>
          <a:xfrm>
            <a:off x="609480" y="1604520"/>
            <a:ext cx="3532680" cy="1896480"/>
          </a:xfrm>
          <a:prstGeom prst="rect">
            <a:avLst/>
          </a:prstGeom>
          <a:noFill/>
          <a:ln w="0">
            <a:noFill/>
          </a:ln>
        </p:spPr>
        <p:txBody>
          <a:bodyPr lIns="0" tIns="0" rIns="0" bIns="0" anchor="t">
            <a:normAutofit fontScale="50000" lnSpcReduction="10000"/>
          </a:bodyPr>
          <a:lstStyle/>
          <a:p>
            <a:pPr marL="432000" indent="-324000">
              <a:spcBef>
                <a:spcPts val="1417"/>
              </a:spcBef>
              <a:buClr>
                <a:srgbClr val="000000"/>
              </a:buClr>
              <a:buSzPct val="45000"/>
              <a:buFont typeface="Wingdings" charset="2"/>
              <a:buChar char=""/>
            </a:pPr>
            <a:r>
              <a:rPr lang="uk-UA" sz="1800" b="0" strike="noStrike" spc="-1">
                <a:solidFill>
                  <a:srgbClr val="000000"/>
                </a:solidFill>
                <a:latin typeface="Arial"/>
              </a:rPr>
              <a:t>Для редагування структури клацніть мишею</a:t>
            </a:r>
          </a:p>
          <a:p>
            <a:pPr marL="864000" lvl="1" indent="-324000">
              <a:spcBef>
                <a:spcPts val="1134"/>
              </a:spcBef>
              <a:buClr>
                <a:srgbClr val="000000"/>
              </a:buClr>
              <a:buSzPct val="75000"/>
              <a:buFont typeface="Symbol" charset="2"/>
              <a:buChar char=""/>
            </a:pPr>
            <a:r>
              <a:rPr lang="uk-UA" sz="1800" b="0" strike="noStrike" spc="-1">
                <a:solidFill>
                  <a:srgbClr val="000000"/>
                </a:solidFill>
                <a:latin typeface="Arial"/>
              </a:rPr>
              <a:t>Другий рівень структури</a:t>
            </a:r>
          </a:p>
          <a:p>
            <a:pPr marL="1296000" lvl="2" indent="-288000">
              <a:spcBef>
                <a:spcPts val="850"/>
              </a:spcBef>
              <a:buClr>
                <a:srgbClr val="000000"/>
              </a:buClr>
              <a:buSzPct val="45000"/>
              <a:buFont typeface="Wingdings" charset="2"/>
              <a:buChar char=""/>
            </a:pPr>
            <a:r>
              <a:rPr lang="uk-UA" sz="1800" b="0" strike="noStrike" spc="-1">
                <a:solidFill>
                  <a:srgbClr val="000000"/>
                </a:solidFill>
                <a:latin typeface="Arial"/>
              </a:rPr>
              <a:t>Третій рівень структури</a:t>
            </a:r>
          </a:p>
          <a:p>
            <a:pPr marL="1728000" lvl="3" indent="-216000">
              <a:spcBef>
                <a:spcPts val="567"/>
              </a:spcBef>
              <a:buClr>
                <a:srgbClr val="000000"/>
              </a:buClr>
              <a:buSzPct val="75000"/>
              <a:buFont typeface="Symbol" charset="2"/>
              <a:buChar char=""/>
            </a:pPr>
            <a:r>
              <a:rPr lang="uk-UA" sz="1800" b="0" strike="noStrike" spc="-1">
                <a:solidFill>
                  <a:srgbClr val="000000"/>
                </a:solidFill>
                <a:latin typeface="Arial"/>
              </a:rPr>
              <a:t>Четвертий рівень структури</a:t>
            </a:r>
          </a:p>
          <a:p>
            <a:pPr marL="2160000" lvl="4" indent="-216000">
              <a:spcBef>
                <a:spcPts val="283"/>
              </a:spcBef>
              <a:buClr>
                <a:srgbClr val="000000"/>
              </a:buClr>
              <a:buSzPct val="45000"/>
              <a:buFont typeface="Wingdings" charset="2"/>
              <a:buChar char=""/>
            </a:pPr>
            <a:r>
              <a:rPr lang="uk-UA" sz="1800" b="0" strike="noStrike" spc="-1">
                <a:solidFill>
                  <a:srgbClr val="000000"/>
                </a:solidFill>
                <a:latin typeface="Arial"/>
              </a:rPr>
              <a:t>П'ятий рівень структури</a:t>
            </a:r>
          </a:p>
          <a:p>
            <a:pPr marL="2592000" lvl="5" indent="-216000">
              <a:spcBef>
                <a:spcPts val="283"/>
              </a:spcBef>
              <a:buClr>
                <a:srgbClr val="000000"/>
              </a:buClr>
              <a:buSzPct val="45000"/>
              <a:buFont typeface="Wingdings" charset="2"/>
              <a:buChar char=""/>
            </a:pPr>
            <a:r>
              <a:rPr lang="uk-UA" sz="1800" b="0" strike="noStrike" spc="-1">
                <a:solidFill>
                  <a:srgbClr val="000000"/>
                </a:solidFill>
                <a:latin typeface="Arial"/>
              </a:rPr>
              <a:t>Шостий рівень структури</a:t>
            </a:r>
          </a:p>
          <a:p>
            <a:pPr marL="3024000" lvl="6" indent="-216000">
              <a:spcBef>
                <a:spcPts val="283"/>
              </a:spcBef>
              <a:buClr>
                <a:srgbClr val="000000"/>
              </a:buClr>
              <a:buSzPct val="45000"/>
              <a:buFont typeface="Wingdings" charset="2"/>
              <a:buChar char=""/>
            </a:pPr>
            <a:r>
              <a:rPr lang="uk-UA" sz="1800" b="0" strike="noStrike" spc="-1">
                <a:solidFill>
                  <a:srgbClr val="000000"/>
                </a:solidFill>
                <a:latin typeface="Arial"/>
              </a:rPr>
              <a:t>Сьомий рівень структури</a:t>
            </a:r>
          </a:p>
        </p:txBody>
      </p:sp>
      <p:sp>
        <p:nvSpPr>
          <p:cNvPr id="35" name="PlaceHolder 3"/>
          <p:cNvSpPr>
            <a:spLocks noGrp="1"/>
          </p:cNvSpPr>
          <p:nvPr>
            <p:ph type="body"/>
          </p:nvPr>
        </p:nvSpPr>
        <p:spPr>
          <a:xfrm>
            <a:off x="4319640" y="1604520"/>
            <a:ext cx="3532680" cy="1896480"/>
          </a:xfrm>
          <a:prstGeom prst="rect">
            <a:avLst/>
          </a:prstGeom>
          <a:noFill/>
          <a:ln w="0">
            <a:noFill/>
          </a:ln>
        </p:spPr>
        <p:txBody>
          <a:bodyPr lIns="0" tIns="0" rIns="0" bIns="0" anchor="t">
            <a:normAutofit fontScale="50000" lnSpcReduction="10000"/>
          </a:bodyPr>
          <a:lstStyle/>
          <a:p>
            <a:pPr marL="432000" indent="-324000">
              <a:spcBef>
                <a:spcPts val="1417"/>
              </a:spcBef>
              <a:buClr>
                <a:srgbClr val="000000"/>
              </a:buClr>
              <a:buSzPct val="45000"/>
              <a:buFont typeface="Wingdings" charset="2"/>
              <a:buChar char=""/>
            </a:pPr>
            <a:r>
              <a:rPr lang="uk-UA" sz="1800" b="0" strike="noStrike" spc="-1">
                <a:solidFill>
                  <a:srgbClr val="000000"/>
                </a:solidFill>
                <a:latin typeface="Arial"/>
              </a:rPr>
              <a:t>Для редагування структури клацніть мишею</a:t>
            </a:r>
          </a:p>
          <a:p>
            <a:pPr marL="864000" lvl="1" indent="-324000">
              <a:spcBef>
                <a:spcPts val="1134"/>
              </a:spcBef>
              <a:buClr>
                <a:srgbClr val="000000"/>
              </a:buClr>
              <a:buSzPct val="75000"/>
              <a:buFont typeface="Symbol" charset="2"/>
              <a:buChar char=""/>
            </a:pPr>
            <a:r>
              <a:rPr lang="uk-UA" sz="1800" b="0" strike="noStrike" spc="-1">
                <a:solidFill>
                  <a:srgbClr val="000000"/>
                </a:solidFill>
                <a:latin typeface="Arial"/>
              </a:rPr>
              <a:t>Другий рівень структури</a:t>
            </a:r>
          </a:p>
          <a:p>
            <a:pPr marL="1296000" lvl="2" indent="-288000">
              <a:spcBef>
                <a:spcPts val="850"/>
              </a:spcBef>
              <a:buClr>
                <a:srgbClr val="000000"/>
              </a:buClr>
              <a:buSzPct val="45000"/>
              <a:buFont typeface="Wingdings" charset="2"/>
              <a:buChar char=""/>
            </a:pPr>
            <a:r>
              <a:rPr lang="uk-UA" sz="1800" b="0" strike="noStrike" spc="-1">
                <a:solidFill>
                  <a:srgbClr val="000000"/>
                </a:solidFill>
                <a:latin typeface="Arial"/>
              </a:rPr>
              <a:t>Третій рівень структури</a:t>
            </a:r>
          </a:p>
          <a:p>
            <a:pPr marL="1728000" lvl="3" indent="-216000">
              <a:spcBef>
                <a:spcPts val="567"/>
              </a:spcBef>
              <a:buClr>
                <a:srgbClr val="000000"/>
              </a:buClr>
              <a:buSzPct val="75000"/>
              <a:buFont typeface="Symbol" charset="2"/>
              <a:buChar char=""/>
            </a:pPr>
            <a:r>
              <a:rPr lang="uk-UA" sz="1800" b="0" strike="noStrike" spc="-1">
                <a:solidFill>
                  <a:srgbClr val="000000"/>
                </a:solidFill>
                <a:latin typeface="Arial"/>
              </a:rPr>
              <a:t>Четвертий рівень структури</a:t>
            </a:r>
          </a:p>
          <a:p>
            <a:pPr marL="2160000" lvl="4" indent="-216000">
              <a:spcBef>
                <a:spcPts val="283"/>
              </a:spcBef>
              <a:buClr>
                <a:srgbClr val="000000"/>
              </a:buClr>
              <a:buSzPct val="45000"/>
              <a:buFont typeface="Wingdings" charset="2"/>
              <a:buChar char=""/>
            </a:pPr>
            <a:r>
              <a:rPr lang="uk-UA" sz="1800" b="0" strike="noStrike" spc="-1">
                <a:solidFill>
                  <a:srgbClr val="000000"/>
                </a:solidFill>
                <a:latin typeface="Arial"/>
              </a:rPr>
              <a:t>П'ятий рівень структури</a:t>
            </a:r>
          </a:p>
          <a:p>
            <a:pPr marL="2592000" lvl="5" indent="-216000">
              <a:spcBef>
                <a:spcPts val="283"/>
              </a:spcBef>
              <a:buClr>
                <a:srgbClr val="000000"/>
              </a:buClr>
              <a:buSzPct val="45000"/>
              <a:buFont typeface="Wingdings" charset="2"/>
              <a:buChar char=""/>
            </a:pPr>
            <a:r>
              <a:rPr lang="uk-UA" sz="1800" b="0" strike="noStrike" spc="-1">
                <a:solidFill>
                  <a:srgbClr val="000000"/>
                </a:solidFill>
                <a:latin typeface="Arial"/>
              </a:rPr>
              <a:t>Шостий рівень структури</a:t>
            </a:r>
          </a:p>
          <a:p>
            <a:pPr marL="3024000" lvl="6" indent="-216000">
              <a:spcBef>
                <a:spcPts val="283"/>
              </a:spcBef>
              <a:buClr>
                <a:srgbClr val="000000"/>
              </a:buClr>
              <a:buSzPct val="45000"/>
              <a:buFont typeface="Wingdings" charset="2"/>
              <a:buChar char=""/>
            </a:pPr>
            <a:r>
              <a:rPr lang="uk-UA" sz="1800" b="0" strike="noStrike" spc="-1">
                <a:solidFill>
                  <a:srgbClr val="000000"/>
                </a:solidFill>
                <a:latin typeface="Arial"/>
              </a:rPr>
              <a:t>Сьомий рівень структури</a:t>
            </a:r>
          </a:p>
        </p:txBody>
      </p:sp>
      <p:sp>
        <p:nvSpPr>
          <p:cNvPr id="36" name="PlaceHolder 4"/>
          <p:cNvSpPr>
            <a:spLocks noGrp="1"/>
          </p:cNvSpPr>
          <p:nvPr>
            <p:ph type="body"/>
          </p:nvPr>
        </p:nvSpPr>
        <p:spPr>
          <a:xfrm>
            <a:off x="8029800" y="1604520"/>
            <a:ext cx="3532680" cy="1896480"/>
          </a:xfrm>
          <a:prstGeom prst="rect">
            <a:avLst/>
          </a:prstGeom>
          <a:noFill/>
          <a:ln w="0">
            <a:noFill/>
          </a:ln>
        </p:spPr>
        <p:txBody>
          <a:bodyPr lIns="0" tIns="0" rIns="0" bIns="0" anchor="t">
            <a:normAutofit fontScale="50000" lnSpcReduction="10000"/>
          </a:bodyPr>
          <a:lstStyle/>
          <a:p>
            <a:pPr marL="432000" indent="-324000">
              <a:spcBef>
                <a:spcPts val="1417"/>
              </a:spcBef>
              <a:buClr>
                <a:srgbClr val="000000"/>
              </a:buClr>
              <a:buSzPct val="45000"/>
              <a:buFont typeface="Wingdings" charset="2"/>
              <a:buChar char=""/>
            </a:pPr>
            <a:r>
              <a:rPr lang="uk-UA" sz="1800" b="0" strike="noStrike" spc="-1">
                <a:solidFill>
                  <a:srgbClr val="000000"/>
                </a:solidFill>
                <a:latin typeface="Arial"/>
              </a:rPr>
              <a:t>Для редагування структури клацніть мишею</a:t>
            </a:r>
          </a:p>
          <a:p>
            <a:pPr marL="864000" lvl="1" indent="-324000">
              <a:spcBef>
                <a:spcPts val="1134"/>
              </a:spcBef>
              <a:buClr>
                <a:srgbClr val="000000"/>
              </a:buClr>
              <a:buSzPct val="75000"/>
              <a:buFont typeface="Symbol" charset="2"/>
              <a:buChar char=""/>
            </a:pPr>
            <a:r>
              <a:rPr lang="uk-UA" sz="1800" b="0" strike="noStrike" spc="-1">
                <a:solidFill>
                  <a:srgbClr val="000000"/>
                </a:solidFill>
                <a:latin typeface="Arial"/>
              </a:rPr>
              <a:t>Другий рівень структури</a:t>
            </a:r>
          </a:p>
          <a:p>
            <a:pPr marL="1296000" lvl="2" indent="-288000">
              <a:spcBef>
                <a:spcPts val="850"/>
              </a:spcBef>
              <a:buClr>
                <a:srgbClr val="000000"/>
              </a:buClr>
              <a:buSzPct val="45000"/>
              <a:buFont typeface="Wingdings" charset="2"/>
              <a:buChar char=""/>
            </a:pPr>
            <a:r>
              <a:rPr lang="uk-UA" sz="1800" b="0" strike="noStrike" spc="-1">
                <a:solidFill>
                  <a:srgbClr val="000000"/>
                </a:solidFill>
                <a:latin typeface="Arial"/>
              </a:rPr>
              <a:t>Третій рівень структури</a:t>
            </a:r>
          </a:p>
          <a:p>
            <a:pPr marL="1728000" lvl="3" indent="-216000">
              <a:spcBef>
                <a:spcPts val="567"/>
              </a:spcBef>
              <a:buClr>
                <a:srgbClr val="000000"/>
              </a:buClr>
              <a:buSzPct val="75000"/>
              <a:buFont typeface="Symbol" charset="2"/>
              <a:buChar char=""/>
            </a:pPr>
            <a:r>
              <a:rPr lang="uk-UA" sz="1800" b="0" strike="noStrike" spc="-1">
                <a:solidFill>
                  <a:srgbClr val="000000"/>
                </a:solidFill>
                <a:latin typeface="Arial"/>
              </a:rPr>
              <a:t>Четвертий рівень структури</a:t>
            </a:r>
          </a:p>
          <a:p>
            <a:pPr marL="2160000" lvl="4" indent="-216000">
              <a:spcBef>
                <a:spcPts val="283"/>
              </a:spcBef>
              <a:buClr>
                <a:srgbClr val="000000"/>
              </a:buClr>
              <a:buSzPct val="45000"/>
              <a:buFont typeface="Wingdings" charset="2"/>
              <a:buChar char=""/>
            </a:pPr>
            <a:r>
              <a:rPr lang="uk-UA" sz="1800" b="0" strike="noStrike" spc="-1">
                <a:solidFill>
                  <a:srgbClr val="000000"/>
                </a:solidFill>
                <a:latin typeface="Arial"/>
              </a:rPr>
              <a:t>П'ятий рівень структури</a:t>
            </a:r>
          </a:p>
          <a:p>
            <a:pPr marL="2592000" lvl="5" indent="-216000">
              <a:spcBef>
                <a:spcPts val="283"/>
              </a:spcBef>
              <a:buClr>
                <a:srgbClr val="000000"/>
              </a:buClr>
              <a:buSzPct val="45000"/>
              <a:buFont typeface="Wingdings" charset="2"/>
              <a:buChar char=""/>
            </a:pPr>
            <a:r>
              <a:rPr lang="uk-UA" sz="1800" b="0" strike="noStrike" spc="-1">
                <a:solidFill>
                  <a:srgbClr val="000000"/>
                </a:solidFill>
                <a:latin typeface="Arial"/>
              </a:rPr>
              <a:t>Шостий рівень структури</a:t>
            </a:r>
          </a:p>
          <a:p>
            <a:pPr marL="3024000" lvl="6" indent="-216000">
              <a:spcBef>
                <a:spcPts val="283"/>
              </a:spcBef>
              <a:buClr>
                <a:srgbClr val="000000"/>
              </a:buClr>
              <a:buSzPct val="45000"/>
              <a:buFont typeface="Wingdings" charset="2"/>
              <a:buChar char=""/>
            </a:pPr>
            <a:r>
              <a:rPr lang="uk-UA" sz="1800" b="0" strike="noStrike" spc="-1">
                <a:solidFill>
                  <a:srgbClr val="000000"/>
                </a:solidFill>
                <a:latin typeface="Arial"/>
              </a:rPr>
              <a:t>Сьомий рівень структури</a:t>
            </a:r>
          </a:p>
        </p:txBody>
      </p:sp>
      <p:sp>
        <p:nvSpPr>
          <p:cNvPr id="37" name="PlaceHolder 5"/>
          <p:cNvSpPr>
            <a:spLocks noGrp="1"/>
          </p:cNvSpPr>
          <p:nvPr>
            <p:ph type="body"/>
          </p:nvPr>
        </p:nvSpPr>
        <p:spPr>
          <a:xfrm>
            <a:off x="609480" y="3682080"/>
            <a:ext cx="3532680" cy="1896480"/>
          </a:xfrm>
          <a:prstGeom prst="rect">
            <a:avLst/>
          </a:prstGeom>
          <a:noFill/>
          <a:ln w="0">
            <a:noFill/>
          </a:ln>
        </p:spPr>
        <p:txBody>
          <a:bodyPr lIns="0" tIns="0" rIns="0" bIns="0" anchor="t">
            <a:normAutofit fontScale="50000" lnSpcReduction="10000"/>
          </a:bodyPr>
          <a:lstStyle/>
          <a:p>
            <a:pPr marL="432000" indent="-324000">
              <a:spcBef>
                <a:spcPts val="1417"/>
              </a:spcBef>
              <a:buClr>
                <a:srgbClr val="000000"/>
              </a:buClr>
              <a:buSzPct val="45000"/>
              <a:buFont typeface="Wingdings" charset="2"/>
              <a:buChar char=""/>
            </a:pPr>
            <a:r>
              <a:rPr lang="uk-UA" sz="1800" b="0" strike="noStrike" spc="-1">
                <a:solidFill>
                  <a:srgbClr val="000000"/>
                </a:solidFill>
                <a:latin typeface="Arial"/>
              </a:rPr>
              <a:t>Для редагування структури клацніть мишею</a:t>
            </a:r>
          </a:p>
          <a:p>
            <a:pPr marL="864000" lvl="1" indent="-324000">
              <a:spcBef>
                <a:spcPts val="1134"/>
              </a:spcBef>
              <a:buClr>
                <a:srgbClr val="000000"/>
              </a:buClr>
              <a:buSzPct val="75000"/>
              <a:buFont typeface="Symbol" charset="2"/>
              <a:buChar char=""/>
            </a:pPr>
            <a:r>
              <a:rPr lang="uk-UA" sz="1800" b="0" strike="noStrike" spc="-1">
                <a:solidFill>
                  <a:srgbClr val="000000"/>
                </a:solidFill>
                <a:latin typeface="Arial"/>
              </a:rPr>
              <a:t>Другий рівень структури</a:t>
            </a:r>
          </a:p>
          <a:p>
            <a:pPr marL="1296000" lvl="2" indent="-288000">
              <a:spcBef>
                <a:spcPts val="850"/>
              </a:spcBef>
              <a:buClr>
                <a:srgbClr val="000000"/>
              </a:buClr>
              <a:buSzPct val="45000"/>
              <a:buFont typeface="Wingdings" charset="2"/>
              <a:buChar char=""/>
            </a:pPr>
            <a:r>
              <a:rPr lang="uk-UA" sz="1800" b="0" strike="noStrike" spc="-1">
                <a:solidFill>
                  <a:srgbClr val="000000"/>
                </a:solidFill>
                <a:latin typeface="Arial"/>
              </a:rPr>
              <a:t>Третій рівень структури</a:t>
            </a:r>
          </a:p>
          <a:p>
            <a:pPr marL="1728000" lvl="3" indent="-216000">
              <a:spcBef>
                <a:spcPts val="567"/>
              </a:spcBef>
              <a:buClr>
                <a:srgbClr val="000000"/>
              </a:buClr>
              <a:buSzPct val="75000"/>
              <a:buFont typeface="Symbol" charset="2"/>
              <a:buChar char=""/>
            </a:pPr>
            <a:r>
              <a:rPr lang="uk-UA" sz="1800" b="0" strike="noStrike" spc="-1">
                <a:solidFill>
                  <a:srgbClr val="000000"/>
                </a:solidFill>
                <a:latin typeface="Arial"/>
              </a:rPr>
              <a:t>Четвертий рівень структури</a:t>
            </a:r>
          </a:p>
          <a:p>
            <a:pPr marL="2160000" lvl="4" indent="-216000">
              <a:spcBef>
                <a:spcPts val="283"/>
              </a:spcBef>
              <a:buClr>
                <a:srgbClr val="000000"/>
              </a:buClr>
              <a:buSzPct val="45000"/>
              <a:buFont typeface="Wingdings" charset="2"/>
              <a:buChar char=""/>
            </a:pPr>
            <a:r>
              <a:rPr lang="uk-UA" sz="1800" b="0" strike="noStrike" spc="-1">
                <a:solidFill>
                  <a:srgbClr val="000000"/>
                </a:solidFill>
                <a:latin typeface="Arial"/>
              </a:rPr>
              <a:t>П'ятий рівень структури</a:t>
            </a:r>
          </a:p>
          <a:p>
            <a:pPr marL="2592000" lvl="5" indent="-216000">
              <a:spcBef>
                <a:spcPts val="283"/>
              </a:spcBef>
              <a:buClr>
                <a:srgbClr val="000000"/>
              </a:buClr>
              <a:buSzPct val="45000"/>
              <a:buFont typeface="Wingdings" charset="2"/>
              <a:buChar char=""/>
            </a:pPr>
            <a:r>
              <a:rPr lang="uk-UA" sz="1800" b="0" strike="noStrike" spc="-1">
                <a:solidFill>
                  <a:srgbClr val="000000"/>
                </a:solidFill>
                <a:latin typeface="Arial"/>
              </a:rPr>
              <a:t>Шостий рівень структури</a:t>
            </a:r>
          </a:p>
          <a:p>
            <a:pPr marL="3024000" lvl="6" indent="-216000">
              <a:spcBef>
                <a:spcPts val="283"/>
              </a:spcBef>
              <a:buClr>
                <a:srgbClr val="000000"/>
              </a:buClr>
              <a:buSzPct val="45000"/>
              <a:buFont typeface="Wingdings" charset="2"/>
              <a:buChar char=""/>
            </a:pPr>
            <a:r>
              <a:rPr lang="uk-UA" sz="1800" b="0" strike="noStrike" spc="-1">
                <a:solidFill>
                  <a:srgbClr val="000000"/>
                </a:solidFill>
                <a:latin typeface="Arial"/>
              </a:rPr>
              <a:t>Сьомий рівень структури</a:t>
            </a:r>
          </a:p>
        </p:txBody>
      </p:sp>
      <p:sp>
        <p:nvSpPr>
          <p:cNvPr id="38" name="PlaceHolder 6"/>
          <p:cNvSpPr>
            <a:spLocks noGrp="1"/>
          </p:cNvSpPr>
          <p:nvPr>
            <p:ph type="body"/>
          </p:nvPr>
        </p:nvSpPr>
        <p:spPr>
          <a:xfrm>
            <a:off x="4319640" y="3682080"/>
            <a:ext cx="3532680" cy="1896480"/>
          </a:xfrm>
          <a:prstGeom prst="rect">
            <a:avLst/>
          </a:prstGeom>
          <a:noFill/>
          <a:ln w="0">
            <a:noFill/>
          </a:ln>
        </p:spPr>
        <p:txBody>
          <a:bodyPr lIns="0" tIns="0" rIns="0" bIns="0" anchor="t">
            <a:normAutofit fontScale="50000" lnSpcReduction="10000"/>
          </a:bodyPr>
          <a:lstStyle/>
          <a:p>
            <a:pPr marL="432000" indent="-324000">
              <a:spcBef>
                <a:spcPts val="1417"/>
              </a:spcBef>
              <a:buClr>
                <a:srgbClr val="000000"/>
              </a:buClr>
              <a:buSzPct val="45000"/>
              <a:buFont typeface="Wingdings" charset="2"/>
              <a:buChar char=""/>
            </a:pPr>
            <a:r>
              <a:rPr lang="uk-UA" sz="1800" b="0" strike="noStrike" spc="-1">
                <a:solidFill>
                  <a:srgbClr val="000000"/>
                </a:solidFill>
                <a:latin typeface="Arial"/>
              </a:rPr>
              <a:t>Для редагування структури клацніть мишею</a:t>
            </a:r>
          </a:p>
          <a:p>
            <a:pPr marL="864000" lvl="1" indent="-324000">
              <a:spcBef>
                <a:spcPts val="1134"/>
              </a:spcBef>
              <a:buClr>
                <a:srgbClr val="000000"/>
              </a:buClr>
              <a:buSzPct val="75000"/>
              <a:buFont typeface="Symbol" charset="2"/>
              <a:buChar char=""/>
            </a:pPr>
            <a:r>
              <a:rPr lang="uk-UA" sz="1800" b="0" strike="noStrike" spc="-1">
                <a:solidFill>
                  <a:srgbClr val="000000"/>
                </a:solidFill>
                <a:latin typeface="Arial"/>
              </a:rPr>
              <a:t>Другий рівень структури</a:t>
            </a:r>
          </a:p>
          <a:p>
            <a:pPr marL="1296000" lvl="2" indent="-288000">
              <a:spcBef>
                <a:spcPts val="850"/>
              </a:spcBef>
              <a:buClr>
                <a:srgbClr val="000000"/>
              </a:buClr>
              <a:buSzPct val="45000"/>
              <a:buFont typeface="Wingdings" charset="2"/>
              <a:buChar char=""/>
            </a:pPr>
            <a:r>
              <a:rPr lang="uk-UA" sz="1800" b="0" strike="noStrike" spc="-1">
                <a:solidFill>
                  <a:srgbClr val="000000"/>
                </a:solidFill>
                <a:latin typeface="Arial"/>
              </a:rPr>
              <a:t>Третій рівень структури</a:t>
            </a:r>
          </a:p>
          <a:p>
            <a:pPr marL="1728000" lvl="3" indent="-216000">
              <a:spcBef>
                <a:spcPts val="567"/>
              </a:spcBef>
              <a:buClr>
                <a:srgbClr val="000000"/>
              </a:buClr>
              <a:buSzPct val="75000"/>
              <a:buFont typeface="Symbol" charset="2"/>
              <a:buChar char=""/>
            </a:pPr>
            <a:r>
              <a:rPr lang="uk-UA" sz="1800" b="0" strike="noStrike" spc="-1">
                <a:solidFill>
                  <a:srgbClr val="000000"/>
                </a:solidFill>
                <a:latin typeface="Arial"/>
              </a:rPr>
              <a:t>Четвертий рівень структури</a:t>
            </a:r>
          </a:p>
          <a:p>
            <a:pPr marL="2160000" lvl="4" indent="-216000">
              <a:spcBef>
                <a:spcPts val="283"/>
              </a:spcBef>
              <a:buClr>
                <a:srgbClr val="000000"/>
              </a:buClr>
              <a:buSzPct val="45000"/>
              <a:buFont typeface="Wingdings" charset="2"/>
              <a:buChar char=""/>
            </a:pPr>
            <a:r>
              <a:rPr lang="uk-UA" sz="1800" b="0" strike="noStrike" spc="-1">
                <a:solidFill>
                  <a:srgbClr val="000000"/>
                </a:solidFill>
                <a:latin typeface="Arial"/>
              </a:rPr>
              <a:t>П'ятий рівень структури</a:t>
            </a:r>
          </a:p>
          <a:p>
            <a:pPr marL="2592000" lvl="5" indent="-216000">
              <a:spcBef>
                <a:spcPts val="283"/>
              </a:spcBef>
              <a:buClr>
                <a:srgbClr val="000000"/>
              </a:buClr>
              <a:buSzPct val="45000"/>
              <a:buFont typeface="Wingdings" charset="2"/>
              <a:buChar char=""/>
            </a:pPr>
            <a:r>
              <a:rPr lang="uk-UA" sz="1800" b="0" strike="noStrike" spc="-1">
                <a:solidFill>
                  <a:srgbClr val="000000"/>
                </a:solidFill>
                <a:latin typeface="Arial"/>
              </a:rPr>
              <a:t>Шостий рівень структури</a:t>
            </a:r>
          </a:p>
          <a:p>
            <a:pPr marL="3024000" lvl="6" indent="-216000">
              <a:spcBef>
                <a:spcPts val="283"/>
              </a:spcBef>
              <a:buClr>
                <a:srgbClr val="000000"/>
              </a:buClr>
              <a:buSzPct val="45000"/>
              <a:buFont typeface="Wingdings" charset="2"/>
              <a:buChar char=""/>
            </a:pPr>
            <a:r>
              <a:rPr lang="uk-UA" sz="1800" b="0" strike="noStrike" spc="-1">
                <a:solidFill>
                  <a:srgbClr val="000000"/>
                </a:solidFill>
                <a:latin typeface="Arial"/>
              </a:rPr>
              <a:t>Сьомий рівень структури</a:t>
            </a:r>
          </a:p>
        </p:txBody>
      </p:sp>
      <p:sp>
        <p:nvSpPr>
          <p:cNvPr id="39" name="PlaceHolder 7"/>
          <p:cNvSpPr>
            <a:spLocks noGrp="1"/>
          </p:cNvSpPr>
          <p:nvPr>
            <p:ph type="body"/>
          </p:nvPr>
        </p:nvSpPr>
        <p:spPr>
          <a:xfrm>
            <a:off x="8029800" y="3682080"/>
            <a:ext cx="3532680" cy="1896480"/>
          </a:xfrm>
          <a:prstGeom prst="rect">
            <a:avLst/>
          </a:prstGeom>
          <a:noFill/>
          <a:ln w="0">
            <a:noFill/>
          </a:ln>
        </p:spPr>
        <p:txBody>
          <a:bodyPr lIns="0" tIns="0" rIns="0" bIns="0" anchor="t">
            <a:normAutofit fontScale="50000" lnSpcReduction="10000"/>
          </a:bodyPr>
          <a:lstStyle/>
          <a:p>
            <a:pPr marL="432000" indent="-324000">
              <a:spcBef>
                <a:spcPts val="1417"/>
              </a:spcBef>
              <a:buClr>
                <a:srgbClr val="000000"/>
              </a:buClr>
              <a:buSzPct val="45000"/>
              <a:buFont typeface="Wingdings" charset="2"/>
              <a:buChar char=""/>
            </a:pPr>
            <a:r>
              <a:rPr lang="uk-UA" sz="1800" b="0" strike="noStrike" spc="-1">
                <a:solidFill>
                  <a:srgbClr val="000000"/>
                </a:solidFill>
                <a:latin typeface="Arial"/>
              </a:rPr>
              <a:t>Для редагування структури клацніть мишею</a:t>
            </a:r>
          </a:p>
          <a:p>
            <a:pPr marL="864000" lvl="1" indent="-324000">
              <a:spcBef>
                <a:spcPts val="1134"/>
              </a:spcBef>
              <a:buClr>
                <a:srgbClr val="000000"/>
              </a:buClr>
              <a:buSzPct val="75000"/>
              <a:buFont typeface="Symbol" charset="2"/>
              <a:buChar char=""/>
            </a:pPr>
            <a:r>
              <a:rPr lang="uk-UA" sz="1800" b="0" strike="noStrike" spc="-1">
                <a:solidFill>
                  <a:srgbClr val="000000"/>
                </a:solidFill>
                <a:latin typeface="Arial"/>
              </a:rPr>
              <a:t>Другий рівень структури</a:t>
            </a:r>
          </a:p>
          <a:p>
            <a:pPr marL="1296000" lvl="2" indent="-288000">
              <a:spcBef>
                <a:spcPts val="850"/>
              </a:spcBef>
              <a:buClr>
                <a:srgbClr val="000000"/>
              </a:buClr>
              <a:buSzPct val="45000"/>
              <a:buFont typeface="Wingdings" charset="2"/>
              <a:buChar char=""/>
            </a:pPr>
            <a:r>
              <a:rPr lang="uk-UA" sz="1800" b="0" strike="noStrike" spc="-1">
                <a:solidFill>
                  <a:srgbClr val="000000"/>
                </a:solidFill>
                <a:latin typeface="Arial"/>
              </a:rPr>
              <a:t>Третій рівень структури</a:t>
            </a:r>
          </a:p>
          <a:p>
            <a:pPr marL="1728000" lvl="3" indent="-216000">
              <a:spcBef>
                <a:spcPts val="567"/>
              </a:spcBef>
              <a:buClr>
                <a:srgbClr val="000000"/>
              </a:buClr>
              <a:buSzPct val="75000"/>
              <a:buFont typeface="Symbol" charset="2"/>
              <a:buChar char=""/>
            </a:pPr>
            <a:r>
              <a:rPr lang="uk-UA" sz="1800" b="0" strike="noStrike" spc="-1">
                <a:solidFill>
                  <a:srgbClr val="000000"/>
                </a:solidFill>
                <a:latin typeface="Arial"/>
              </a:rPr>
              <a:t>Четвертий рівень структури</a:t>
            </a:r>
          </a:p>
          <a:p>
            <a:pPr marL="2160000" lvl="4" indent="-216000">
              <a:spcBef>
                <a:spcPts val="283"/>
              </a:spcBef>
              <a:buClr>
                <a:srgbClr val="000000"/>
              </a:buClr>
              <a:buSzPct val="45000"/>
              <a:buFont typeface="Wingdings" charset="2"/>
              <a:buChar char=""/>
            </a:pPr>
            <a:r>
              <a:rPr lang="uk-UA" sz="1800" b="0" strike="noStrike" spc="-1">
                <a:solidFill>
                  <a:srgbClr val="000000"/>
                </a:solidFill>
                <a:latin typeface="Arial"/>
              </a:rPr>
              <a:t>П'ятий рівень структури</a:t>
            </a:r>
          </a:p>
          <a:p>
            <a:pPr marL="2592000" lvl="5" indent="-216000">
              <a:spcBef>
                <a:spcPts val="283"/>
              </a:spcBef>
              <a:buClr>
                <a:srgbClr val="000000"/>
              </a:buClr>
              <a:buSzPct val="45000"/>
              <a:buFont typeface="Wingdings" charset="2"/>
              <a:buChar char=""/>
            </a:pPr>
            <a:r>
              <a:rPr lang="uk-UA" sz="1800" b="0" strike="noStrike" spc="-1">
                <a:solidFill>
                  <a:srgbClr val="000000"/>
                </a:solidFill>
                <a:latin typeface="Arial"/>
              </a:rPr>
              <a:t>Шостий рівень структури</a:t>
            </a:r>
          </a:p>
          <a:p>
            <a:pPr marL="3024000" lvl="6" indent="-216000">
              <a:spcBef>
                <a:spcPts val="283"/>
              </a:spcBef>
              <a:buClr>
                <a:srgbClr val="000000"/>
              </a:buClr>
              <a:buSzPct val="45000"/>
              <a:buFont typeface="Wingdings" charset="2"/>
              <a:buChar char=""/>
            </a:pPr>
            <a:r>
              <a:rPr lang="uk-UA" sz="1800" b="0" strike="noStrike" spc="-1">
                <a:solidFill>
                  <a:srgbClr val="000000"/>
                </a:solidFill>
                <a:latin typeface="Arial"/>
              </a:rPr>
              <a:t>Сьомий рівень структури</a:t>
            </a:r>
          </a:p>
        </p:txBody>
      </p:sp>
      <p:sp>
        <p:nvSpPr>
          <p:cNvPr id="40" name="PlaceHolder 8"/>
          <p:cNvSpPr>
            <a:spLocks noGrp="1"/>
          </p:cNvSpPr>
          <p:nvPr>
            <p:ph type="ftr" idx="10"/>
          </p:nvPr>
        </p:nvSpPr>
        <p:spPr>
          <a:xfrm>
            <a:off x="4038480" y="6356520"/>
            <a:ext cx="4113360" cy="363600"/>
          </a:xfrm>
          <a:prstGeom prst="rect">
            <a:avLst/>
          </a:prstGeom>
          <a:noFill/>
          <a:ln w="0">
            <a:noFill/>
          </a:ln>
        </p:spPr>
        <p:txBody>
          <a:bodyPr lIns="90000" tIns="45000" rIns="90000" bIns="45000" anchor="ctr">
            <a:noAutofit/>
          </a:bodyPr>
          <a:lstStyle>
            <a:lvl1pPr indent="0" algn="ctr">
              <a:lnSpc>
                <a:spcPct val="100000"/>
              </a:lnSpc>
              <a:buNone/>
              <a:tabLst>
                <a:tab pos="0" algn="l"/>
              </a:tabLst>
              <a:defRPr lang="en-US" sz="1400" b="0" strike="noStrike" spc="-1">
                <a:solidFill>
                  <a:srgbClr val="000000"/>
                </a:solidFill>
                <a:latin typeface="Times New Roman"/>
              </a:defRPr>
            </a:lvl1pPr>
          </a:lstStyle>
          <a:p>
            <a:pPr indent="0" algn="ctr">
              <a:lnSpc>
                <a:spcPct val="100000"/>
              </a:lnSpc>
              <a:buNone/>
              <a:tabLst>
                <a:tab pos="0" algn="l"/>
              </a:tabLst>
            </a:pPr>
            <a:r>
              <a:rPr lang="en-US" sz="1400" b="0" strike="noStrike" spc="-1">
                <a:solidFill>
                  <a:srgbClr val="000000"/>
                </a:solidFill>
                <a:latin typeface="Times New Roman"/>
              </a:rPr>
              <a:t>&lt;нижній колонтитул&gt;</a:t>
            </a:r>
            <a:endParaRPr lang="uk-UA" sz="1400" b="0" strike="noStrike" spc="-1">
              <a:solidFill>
                <a:srgbClr val="000000"/>
              </a:solidFill>
              <a:latin typeface="Times New Roman"/>
            </a:endParaRPr>
          </a:p>
        </p:txBody>
      </p:sp>
      <p:sp>
        <p:nvSpPr>
          <p:cNvPr id="41" name="PlaceHolder 9"/>
          <p:cNvSpPr>
            <a:spLocks noGrp="1"/>
          </p:cNvSpPr>
          <p:nvPr>
            <p:ph type="sldNum" idx="11"/>
          </p:nvPr>
        </p:nvSpPr>
        <p:spPr>
          <a:xfrm>
            <a:off x="8610480" y="6356520"/>
            <a:ext cx="2741760" cy="363600"/>
          </a:xfrm>
          <a:prstGeom prst="rect">
            <a:avLst/>
          </a:prstGeom>
          <a:noFill/>
          <a:ln w="0">
            <a:noFill/>
          </a:ln>
        </p:spPr>
        <p:txBody>
          <a:bodyPr lIns="90000" tIns="45000" rIns="90000" bIns="45000" anchor="ctr">
            <a:noAutofit/>
          </a:bodyPr>
          <a:lstStyle>
            <a:lvl1pPr indent="0" algn="r">
              <a:lnSpc>
                <a:spcPct val="100000"/>
              </a:lnSpc>
              <a:buNone/>
              <a:tabLst>
                <a:tab pos="0" algn="l"/>
              </a:tabLst>
              <a:defRPr lang="ru-RU" sz="1200" b="0" strike="noStrike" spc="-1">
                <a:solidFill>
                  <a:srgbClr val="8B8B8B"/>
                </a:solidFill>
                <a:latin typeface="Calibri"/>
              </a:defRPr>
            </a:lvl1pPr>
          </a:lstStyle>
          <a:p>
            <a:pPr indent="0" algn="r">
              <a:lnSpc>
                <a:spcPct val="100000"/>
              </a:lnSpc>
              <a:buNone/>
              <a:tabLst>
                <a:tab pos="0" algn="l"/>
              </a:tabLst>
            </a:pPr>
            <a:fld id="{A6D2899E-6F80-4070-9363-2A7872194D51}" type="slidenum">
              <a:rPr lang="ru-RU" sz="1200" b="0" strike="noStrike" spc="-1">
                <a:solidFill>
                  <a:srgbClr val="8B8B8B"/>
                </a:solidFill>
                <a:latin typeface="Calibri"/>
              </a:rPr>
              <a:t>‹№›</a:t>
            </a:fld>
            <a:endParaRPr lang="uk-UA" sz="1200" b="0" strike="noStrike" spc="-1">
              <a:solidFill>
                <a:srgbClr val="000000"/>
              </a:solidFill>
              <a:latin typeface="Times New Roman"/>
            </a:endParaRPr>
          </a:p>
        </p:txBody>
      </p:sp>
      <p:sp>
        <p:nvSpPr>
          <p:cNvPr id="42" name="PlaceHolder 10"/>
          <p:cNvSpPr>
            <a:spLocks noGrp="1"/>
          </p:cNvSpPr>
          <p:nvPr>
            <p:ph type="dt" idx="12"/>
          </p:nvPr>
        </p:nvSpPr>
        <p:spPr>
          <a:xfrm>
            <a:off x="838080" y="6356520"/>
            <a:ext cx="2741760" cy="363600"/>
          </a:xfrm>
          <a:prstGeom prst="rect">
            <a:avLst/>
          </a:prstGeom>
          <a:noFill/>
          <a:ln w="0">
            <a:noFill/>
          </a:ln>
        </p:spPr>
        <p:txBody>
          <a:bodyPr lIns="90000" tIns="45000" rIns="90000" bIns="45000" anchor="ctr">
            <a:noAutofit/>
          </a:bodyPr>
          <a:lstStyle>
            <a:lvl1pPr indent="0">
              <a:buNone/>
              <a:defRPr lang="uk-UA" sz="1400" b="0" strike="noStrike" spc="-1">
                <a:solidFill>
                  <a:srgbClr val="000000"/>
                </a:solidFill>
                <a:latin typeface="Times New Roman"/>
              </a:defRPr>
            </a:lvl1pPr>
          </a:lstStyle>
          <a:p>
            <a:pPr indent="0">
              <a:buNone/>
            </a:pPr>
            <a:r>
              <a:rPr lang="uk-UA" sz="1400" b="0" strike="noStrike" spc="-1">
                <a:solidFill>
                  <a:srgbClr val="000000"/>
                </a:solidFill>
                <a:latin typeface="Times New Roman"/>
              </a:rPr>
              <a:t>&lt;дата/час&gt;</a:t>
            </a:r>
          </a:p>
        </p:txBody>
      </p:sp>
    </p:spTree>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 name="PlaceHolder 1"/>
          <p:cNvSpPr>
            <a:spLocks noGrp="1"/>
          </p:cNvSpPr>
          <p:nvPr>
            <p:ph type="ftr" idx="13"/>
          </p:nvPr>
        </p:nvSpPr>
        <p:spPr>
          <a:xfrm>
            <a:off x="4038480" y="6356520"/>
            <a:ext cx="4113360" cy="363600"/>
          </a:xfrm>
          <a:prstGeom prst="rect">
            <a:avLst/>
          </a:prstGeom>
          <a:noFill/>
          <a:ln w="0">
            <a:noFill/>
          </a:ln>
        </p:spPr>
        <p:txBody>
          <a:bodyPr lIns="90000" tIns="45000" rIns="90000" bIns="45000" anchor="ctr">
            <a:noAutofit/>
          </a:bodyPr>
          <a:lstStyle>
            <a:lvl1pPr indent="0" algn="ctr">
              <a:lnSpc>
                <a:spcPct val="100000"/>
              </a:lnSpc>
              <a:buNone/>
              <a:tabLst>
                <a:tab pos="0" algn="l"/>
              </a:tabLst>
              <a:defRPr lang="en-US" sz="1400" b="0" strike="noStrike" spc="-1">
                <a:solidFill>
                  <a:srgbClr val="000000"/>
                </a:solidFill>
                <a:latin typeface="Times New Roman"/>
              </a:defRPr>
            </a:lvl1pPr>
          </a:lstStyle>
          <a:p>
            <a:pPr indent="0" algn="ctr">
              <a:lnSpc>
                <a:spcPct val="100000"/>
              </a:lnSpc>
              <a:buNone/>
              <a:tabLst>
                <a:tab pos="0" algn="l"/>
              </a:tabLst>
            </a:pPr>
            <a:r>
              <a:rPr lang="en-US" sz="1400" b="0" strike="noStrike" spc="-1">
                <a:solidFill>
                  <a:srgbClr val="000000"/>
                </a:solidFill>
                <a:latin typeface="Times New Roman"/>
              </a:rPr>
              <a:t>&lt;нижній колонтитул&gt;</a:t>
            </a:r>
            <a:endParaRPr lang="uk-UA" sz="1400" b="0" strike="noStrike" spc="-1">
              <a:solidFill>
                <a:srgbClr val="000000"/>
              </a:solidFill>
              <a:latin typeface="Times New Roman"/>
            </a:endParaRPr>
          </a:p>
        </p:txBody>
      </p:sp>
      <p:sp>
        <p:nvSpPr>
          <p:cNvPr id="44" name="PlaceHolder 2"/>
          <p:cNvSpPr>
            <a:spLocks noGrp="1"/>
          </p:cNvSpPr>
          <p:nvPr>
            <p:ph type="sldNum" idx="14"/>
          </p:nvPr>
        </p:nvSpPr>
        <p:spPr>
          <a:xfrm>
            <a:off x="8610480" y="6356520"/>
            <a:ext cx="2741760" cy="363600"/>
          </a:xfrm>
          <a:prstGeom prst="rect">
            <a:avLst/>
          </a:prstGeom>
          <a:noFill/>
          <a:ln w="0">
            <a:noFill/>
          </a:ln>
        </p:spPr>
        <p:txBody>
          <a:bodyPr lIns="90000" tIns="45000" rIns="90000" bIns="45000" anchor="ctr">
            <a:noAutofit/>
          </a:bodyPr>
          <a:lstStyle>
            <a:lvl1pPr indent="0" algn="r">
              <a:lnSpc>
                <a:spcPct val="100000"/>
              </a:lnSpc>
              <a:buNone/>
              <a:tabLst>
                <a:tab pos="0" algn="l"/>
              </a:tabLst>
              <a:defRPr lang="ru-RU" sz="1200" b="0" strike="noStrike" spc="-1">
                <a:solidFill>
                  <a:srgbClr val="8B8B8B"/>
                </a:solidFill>
                <a:latin typeface="Calibri"/>
              </a:defRPr>
            </a:lvl1pPr>
          </a:lstStyle>
          <a:p>
            <a:pPr indent="0" algn="r">
              <a:lnSpc>
                <a:spcPct val="100000"/>
              </a:lnSpc>
              <a:buNone/>
              <a:tabLst>
                <a:tab pos="0" algn="l"/>
              </a:tabLst>
            </a:pPr>
            <a:fld id="{7934B959-7BD7-48DF-94D2-524DE3DB9896}" type="slidenum">
              <a:rPr lang="ru-RU" sz="1200" b="0" strike="noStrike" spc="-1">
                <a:solidFill>
                  <a:srgbClr val="8B8B8B"/>
                </a:solidFill>
                <a:latin typeface="Calibri"/>
              </a:rPr>
              <a:t>‹№›</a:t>
            </a:fld>
            <a:endParaRPr lang="uk-UA" sz="1200" b="0" strike="noStrike" spc="-1">
              <a:solidFill>
                <a:srgbClr val="000000"/>
              </a:solidFill>
              <a:latin typeface="Times New Roman"/>
            </a:endParaRPr>
          </a:p>
        </p:txBody>
      </p:sp>
      <p:sp>
        <p:nvSpPr>
          <p:cNvPr id="45" name="PlaceHolder 3"/>
          <p:cNvSpPr>
            <a:spLocks noGrp="1"/>
          </p:cNvSpPr>
          <p:nvPr>
            <p:ph type="dt" idx="15"/>
          </p:nvPr>
        </p:nvSpPr>
        <p:spPr>
          <a:xfrm>
            <a:off x="838080" y="6356520"/>
            <a:ext cx="2741760" cy="363600"/>
          </a:xfrm>
          <a:prstGeom prst="rect">
            <a:avLst/>
          </a:prstGeom>
          <a:noFill/>
          <a:ln w="0">
            <a:noFill/>
          </a:ln>
        </p:spPr>
        <p:txBody>
          <a:bodyPr lIns="90000" tIns="45000" rIns="90000" bIns="45000" anchor="ctr">
            <a:noAutofit/>
          </a:bodyPr>
          <a:lstStyle>
            <a:lvl1pPr indent="0">
              <a:buNone/>
              <a:defRPr lang="uk-UA" sz="1400" b="0" strike="noStrike" spc="-1">
                <a:solidFill>
                  <a:srgbClr val="000000"/>
                </a:solidFill>
                <a:latin typeface="Times New Roman"/>
              </a:defRPr>
            </a:lvl1pPr>
          </a:lstStyle>
          <a:p>
            <a:pPr indent="0">
              <a:buNone/>
            </a:pPr>
            <a:r>
              <a:rPr lang="uk-UA" sz="1400" b="0" strike="noStrike" spc="-1">
                <a:solidFill>
                  <a:srgbClr val="000000"/>
                </a:solidFill>
                <a:latin typeface="Times New Roman"/>
              </a:rPr>
              <a:t>&lt;дата/час&gt;</a:t>
            </a:r>
          </a:p>
        </p:txBody>
      </p:sp>
      <p:sp>
        <p:nvSpPr>
          <p:cNvPr id="46"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r>
              <a:rPr lang="uk-UA" sz="4400" b="0" strike="noStrike" spc="-1">
                <a:solidFill>
                  <a:srgbClr val="000000"/>
                </a:solidFill>
                <a:latin typeface="Arial"/>
              </a:rPr>
              <a:t>Для правки тексту заголовка клацніть мишею</a:t>
            </a:r>
          </a:p>
        </p:txBody>
      </p:sp>
      <p:sp>
        <p:nvSpPr>
          <p:cNvPr id="47"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uk-UA" sz="3200" b="0" strike="noStrike" spc="-1">
                <a:solidFill>
                  <a:srgbClr val="000000"/>
                </a:solidFill>
                <a:latin typeface="Arial"/>
              </a:rPr>
              <a:t>Для редагування структури клацніть мишею</a:t>
            </a:r>
          </a:p>
          <a:p>
            <a:pPr marL="864000" lvl="1" indent="-324000">
              <a:spcBef>
                <a:spcPts val="1134"/>
              </a:spcBef>
              <a:buClr>
                <a:srgbClr val="000000"/>
              </a:buClr>
              <a:buSzPct val="75000"/>
              <a:buFont typeface="Symbol" charset="2"/>
              <a:buChar char=""/>
            </a:pPr>
            <a:r>
              <a:rPr lang="uk-UA" sz="2800" b="0" strike="noStrike" spc="-1">
                <a:solidFill>
                  <a:srgbClr val="000000"/>
                </a:solidFill>
                <a:latin typeface="Arial"/>
              </a:rPr>
              <a:t>Другий рівень структури</a:t>
            </a:r>
          </a:p>
          <a:p>
            <a:pPr marL="1296000" lvl="2" indent="-288000">
              <a:spcBef>
                <a:spcPts val="850"/>
              </a:spcBef>
              <a:buClr>
                <a:srgbClr val="000000"/>
              </a:buClr>
              <a:buSzPct val="45000"/>
              <a:buFont typeface="Wingdings" charset="2"/>
              <a:buChar char=""/>
            </a:pPr>
            <a:r>
              <a:rPr lang="uk-UA" sz="2400" b="0" strike="noStrike" spc="-1">
                <a:solidFill>
                  <a:srgbClr val="000000"/>
                </a:solidFill>
                <a:latin typeface="Arial"/>
              </a:rPr>
              <a:t>Третій рівень структури</a:t>
            </a:r>
          </a:p>
          <a:p>
            <a:pPr marL="1728000" lvl="3" indent="-216000">
              <a:spcBef>
                <a:spcPts val="567"/>
              </a:spcBef>
              <a:buClr>
                <a:srgbClr val="000000"/>
              </a:buClr>
              <a:buSzPct val="75000"/>
              <a:buFont typeface="Symbol" charset="2"/>
              <a:buChar char=""/>
            </a:pPr>
            <a:r>
              <a:rPr lang="uk-UA" sz="2000" b="0" strike="noStrike" spc="-1">
                <a:solidFill>
                  <a:srgbClr val="000000"/>
                </a:solidFill>
                <a:latin typeface="Arial"/>
              </a:rPr>
              <a:t>Четвертий рівень структури</a:t>
            </a:r>
          </a:p>
          <a:p>
            <a:pPr marL="2160000" lvl="4" indent="-216000">
              <a:spcBef>
                <a:spcPts val="283"/>
              </a:spcBef>
              <a:buClr>
                <a:srgbClr val="000000"/>
              </a:buClr>
              <a:buSzPct val="45000"/>
              <a:buFont typeface="Wingdings" charset="2"/>
              <a:buChar char=""/>
            </a:pPr>
            <a:r>
              <a:rPr lang="uk-UA" sz="2000" b="0" strike="noStrike" spc="-1">
                <a:solidFill>
                  <a:srgbClr val="000000"/>
                </a:solidFill>
                <a:latin typeface="Arial"/>
              </a:rPr>
              <a:t>П'ятий рівень структури</a:t>
            </a:r>
          </a:p>
          <a:p>
            <a:pPr marL="2592000" lvl="5" indent="-216000">
              <a:spcBef>
                <a:spcPts val="283"/>
              </a:spcBef>
              <a:buClr>
                <a:srgbClr val="000000"/>
              </a:buClr>
              <a:buSzPct val="45000"/>
              <a:buFont typeface="Wingdings" charset="2"/>
              <a:buChar char=""/>
            </a:pPr>
            <a:r>
              <a:rPr lang="uk-UA" sz="2000" b="0" strike="noStrike" spc="-1">
                <a:solidFill>
                  <a:srgbClr val="000000"/>
                </a:solidFill>
                <a:latin typeface="Arial"/>
              </a:rPr>
              <a:t>Шостий рівень структури</a:t>
            </a:r>
          </a:p>
          <a:p>
            <a:pPr marL="3024000" lvl="6" indent="-216000">
              <a:spcBef>
                <a:spcPts val="283"/>
              </a:spcBef>
              <a:buClr>
                <a:srgbClr val="000000"/>
              </a:buClr>
              <a:buSzPct val="45000"/>
              <a:buFont typeface="Wingdings" charset="2"/>
              <a:buChar char=""/>
            </a:pPr>
            <a:r>
              <a:rPr lang="uk-UA" sz="2000" b="0" strike="noStrike" spc="-1">
                <a:solidFill>
                  <a:srgbClr val="000000"/>
                </a:solidFill>
                <a:latin typeface="Arial"/>
              </a:rPr>
              <a:t>Сьомий рівень структури</a:t>
            </a:r>
          </a:p>
        </p:txBody>
      </p:sp>
    </p:spTree>
  </p:cSld>
  <p:clrMap bg1="lt1" tx1="dk1" bg2="lt2" tx2="dk2" accent1="accent1" accent2="accent2" accent3="accent3" accent4="accent4" accent5="accent5" accent6="accent6" hlink="hlink" folHlink="folHlink"/>
  <p:sldLayoutIdLst>
    <p:sldLayoutId id="214748365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080" cy="1144440"/>
          </a:xfrm>
          <a:prstGeom prst="rect">
            <a:avLst/>
          </a:prstGeom>
          <a:noFill/>
          <a:ln w="0">
            <a:noFill/>
          </a:ln>
        </p:spPr>
        <p:txBody>
          <a:bodyPr lIns="0" tIns="0" rIns="0" bIns="0" anchor="ctr">
            <a:noAutofit/>
          </a:bodyPr>
          <a:lstStyle/>
          <a:p>
            <a:pPr indent="0">
              <a:buNone/>
            </a:pPr>
            <a:r>
              <a:rPr lang="uk-UA" sz="1800" b="0" strike="noStrike" spc="-1">
                <a:solidFill>
                  <a:srgbClr val="000000"/>
                </a:solidFill>
                <a:latin typeface="Arial"/>
              </a:rPr>
              <a:t>Для правки тексту заголовка клацніть мишею</a:t>
            </a:r>
          </a:p>
        </p:txBody>
      </p:sp>
      <p:sp>
        <p:nvSpPr>
          <p:cNvPr id="49" name="PlaceHolder 2"/>
          <p:cNvSpPr>
            <a:spLocks noGrp="1"/>
          </p:cNvSpPr>
          <p:nvPr>
            <p:ph type="ftr" idx="16"/>
          </p:nvPr>
        </p:nvSpPr>
        <p:spPr>
          <a:xfrm>
            <a:off x="4038480" y="6356520"/>
            <a:ext cx="4113360" cy="363600"/>
          </a:xfrm>
          <a:prstGeom prst="rect">
            <a:avLst/>
          </a:prstGeom>
          <a:noFill/>
          <a:ln w="0">
            <a:noFill/>
          </a:ln>
        </p:spPr>
        <p:txBody>
          <a:bodyPr lIns="90000" tIns="45000" rIns="90000" bIns="45000" anchor="ctr">
            <a:noAutofit/>
          </a:bodyPr>
          <a:lstStyle>
            <a:lvl1pPr indent="0" algn="ctr">
              <a:lnSpc>
                <a:spcPct val="100000"/>
              </a:lnSpc>
              <a:buNone/>
              <a:tabLst>
                <a:tab pos="0" algn="l"/>
              </a:tabLst>
              <a:defRPr lang="en-US" sz="1400" b="0" strike="noStrike" spc="-1">
                <a:solidFill>
                  <a:srgbClr val="000000"/>
                </a:solidFill>
                <a:latin typeface="Times New Roman"/>
              </a:defRPr>
            </a:lvl1pPr>
          </a:lstStyle>
          <a:p>
            <a:pPr indent="0" algn="ctr">
              <a:lnSpc>
                <a:spcPct val="100000"/>
              </a:lnSpc>
              <a:buNone/>
              <a:tabLst>
                <a:tab pos="0" algn="l"/>
              </a:tabLst>
            </a:pPr>
            <a:r>
              <a:rPr lang="en-US" sz="1400" b="0" strike="noStrike" spc="-1">
                <a:solidFill>
                  <a:srgbClr val="000000"/>
                </a:solidFill>
                <a:latin typeface="Times New Roman"/>
              </a:rPr>
              <a:t>&lt;нижній колонтитул&gt;</a:t>
            </a:r>
            <a:endParaRPr lang="uk-UA" sz="1400" b="0" strike="noStrike" spc="-1">
              <a:solidFill>
                <a:srgbClr val="000000"/>
              </a:solidFill>
              <a:latin typeface="Times New Roman"/>
            </a:endParaRPr>
          </a:p>
        </p:txBody>
      </p:sp>
      <p:sp>
        <p:nvSpPr>
          <p:cNvPr id="50" name="PlaceHolder 3"/>
          <p:cNvSpPr>
            <a:spLocks noGrp="1"/>
          </p:cNvSpPr>
          <p:nvPr>
            <p:ph type="sldNum" idx="17"/>
          </p:nvPr>
        </p:nvSpPr>
        <p:spPr>
          <a:xfrm>
            <a:off x="8610480" y="6356520"/>
            <a:ext cx="2741760" cy="363600"/>
          </a:xfrm>
          <a:prstGeom prst="rect">
            <a:avLst/>
          </a:prstGeom>
          <a:noFill/>
          <a:ln w="0">
            <a:noFill/>
          </a:ln>
        </p:spPr>
        <p:txBody>
          <a:bodyPr lIns="90000" tIns="45000" rIns="90000" bIns="45000" anchor="ctr">
            <a:noAutofit/>
          </a:bodyPr>
          <a:lstStyle>
            <a:lvl1pPr indent="0" algn="r">
              <a:lnSpc>
                <a:spcPct val="100000"/>
              </a:lnSpc>
              <a:buNone/>
              <a:tabLst>
                <a:tab pos="0" algn="l"/>
              </a:tabLst>
              <a:defRPr lang="ru-RU" sz="1200" b="0" strike="noStrike" spc="-1">
                <a:solidFill>
                  <a:srgbClr val="8B8B8B"/>
                </a:solidFill>
                <a:latin typeface="Calibri"/>
              </a:defRPr>
            </a:lvl1pPr>
          </a:lstStyle>
          <a:p>
            <a:pPr indent="0" algn="r">
              <a:lnSpc>
                <a:spcPct val="100000"/>
              </a:lnSpc>
              <a:buNone/>
              <a:tabLst>
                <a:tab pos="0" algn="l"/>
              </a:tabLst>
            </a:pPr>
            <a:fld id="{AB70C0F5-ECB2-40A2-86DC-A8B01C348209}" type="slidenum">
              <a:rPr lang="ru-RU" sz="1200" b="0" strike="noStrike" spc="-1">
                <a:solidFill>
                  <a:srgbClr val="8B8B8B"/>
                </a:solidFill>
                <a:latin typeface="Calibri"/>
              </a:rPr>
              <a:t>‹№›</a:t>
            </a:fld>
            <a:endParaRPr lang="uk-UA" sz="1200" b="0" strike="noStrike" spc="-1">
              <a:solidFill>
                <a:srgbClr val="000000"/>
              </a:solidFill>
              <a:latin typeface="Times New Roman"/>
            </a:endParaRPr>
          </a:p>
        </p:txBody>
      </p:sp>
      <p:sp>
        <p:nvSpPr>
          <p:cNvPr id="51" name="PlaceHolder 4"/>
          <p:cNvSpPr>
            <a:spLocks noGrp="1"/>
          </p:cNvSpPr>
          <p:nvPr>
            <p:ph type="dt" idx="18"/>
          </p:nvPr>
        </p:nvSpPr>
        <p:spPr>
          <a:xfrm>
            <a:off x="838080" y="6356520"/>
            <a:ext cx="2741760" cy="363600"/>
          </a:xfrm>
          <a:prstGeom prst="rect">
            <a:avLst/>
          </a:prstGeom>
          <a:noFill/>
          <a:ln w="0">
            <a:noFill/>
          </a:ln>
        </p:spPr>
        <p:txBody>
          <a:bodyPr lIns="90000" tIns="45000" rIns="90000" bIns="45000" anchor="ctr">
            <a:noAutofit/>
          </a:bodyPr>
          <a:lstStyle>
            <a:lvl1pPr indent="0">
              <a:buNone/>
              <a:defRPr lang="uk-UA" sz="1400" b="0" strike="noStrike" spc="-1">
                <a:solidFill>
                  <a:srgbClr val="000000"/>
                </a:solidFill>
                <a:latin typeface="Times New Roman"/>
              </a:defRPr>
            </a:lvl1pPr>
          </a:lstStyle>
          <a:p>
            <a:pPr indent="0">
              <a:buNone/>
            </a:pPr>
            <a:r>
              <a:rPr lang="uk-UA" sz="1400" b="0" strike="noStrike" spc="-1">
                <a:solidFill>
                  <a:srgbClr val="000000"/>
                </a:solidFill>
                <a:latin typeface="Times New Roman"/>
              </a:rPr>
              <a:t>&lt;дата/час&gt;</a:t>
            </a:r>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 name="PlaceHolder 1"/>
          <p:cNvSpPr>
            <a:spLocks noGrp="1"/>
          </p:cNvSpPr>
          <p:nvPr>
            <p:ph type="title"/>
          </p:nvPr>
        </p:nvSpPr>
        <p:spPr>
          <a:xfrm>
            <a:off x="609480" y="273600"/>
            <a:ext cx="10972080" cy="1144440"/>
          </a:xfrm>
          <a:prstGeom prst="rect">
            <a:avLst/>
          </a:prstGeom>
          <a:noFill/>
          <a:ln w="0">
            <a:noFill/>
          </a:ln>
        </p:spPr>
        <p:txBody>
          <a:bodyPr lIns="0" tIns="0" rIns="0" bIns="0" anchor="ctr">
            <a:noAutofit/>
          </a:bodyPr>
          <a:lstStyle/>
          <a:p>
            <a:pPr indent="0">
              <a:buNone/>
            </a:pPr>
            <a:r>
              <a:rPr lang="uk-UA" sz="1800" b="0" strike="noStrike" spc="-1">
                <a:solidFill>
                  <a:srgbClr val="000000"/>
                </a:solidFill>
                <a:latin typeface="Arial"/>
              </a:rPr>
              <a:t>Для правки тексту заголовка клацніть мишею</a:t>
            </a:r>
          </a:p>
        </p:txBody>
      </p:sp>
      <p:sp>
        <p:nvSpPr>
          <p:cNvPr id="55" name="PlaceHolder 2"/>
          <p:cNvSpPr>
            <a:spLocks noGrp="1"/>
          </p:cNvSpPr>
          <p:nvPr>
            <p:ph type="body"/>
          </p:nvPr>
        </p:nvSpPr>
        <p:spPr>
          <a:xfrm>
            <a:off x="609480" y="1604520"/>
            <a:ext cx="10972080" cy="397692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uk-UA" sz="1800" b="0" strike="noStrike" spc="-1">
                <a:solidFill>
                  <a:srgbClr val="000000"/>
                </a:solidFill>
                <a:latin typeface="Arial"/>
              </a:rPr>
              <a:t>Для редагування структури клацніть мишею</a:t>
            </a:r>
          </a:p>
          <a:p>
            <a:pPr marL="864000" lvl="1" indent="-324000">
              <a:spcBef>
                <a:spcPts val="1134"/>
              </a:spcBef>
              <a:buClr>
                <a:srgbClr val="000000"/>
              </a:buClr>
              <a:buSzPct val="75000"/>
              <a:buFont typeface="Symbol" charset="2"/>
              <a:buChar char=""/>
            </a:pPr>
            <a:r>
              <a:rPr lang="uk-UA" sz="1800" b="0" strike="noStrike" spc="-1">
                <a:solidFill>
                  <a:srgbClr val="000000"/>
                </a:solidFill>
                <a:latin typeface="Arial"/>
              </a:rPr>
              <a:t>Другий рівень структури</a:t>
            </a:r>
          </a:p>
          <a:p>
            <a:pPr marL="1296000" lvl="2" indent="-288000">
              <a:spcBef>
                <a:spcPts val="850"/>
              </a:spcBef>
              <a:buClr>
                <a:srgbClr val="000000"/>
              </a:buClr>
              <a:buSzPct val="45000"/>
              <a:buFont typeface="Wingdings" charset="2"/>
              <a:buChar char=""/>
            </a:pPr>
            <a:r>
              <a:rPr lang="uk-UA" sz="1800" b="0" strike="noStrike" spc="-1">
                <a:solidFill>
                  <a:srgbClr val="000000"/>
                </a:solidFill>
                <a:latin typeface="Arial"/>
              </a:rPr>
              <a:t>Третій рівень структури</a:t>
            </a:r>
          </a:p>
          <a:p>
            <a:pPr marL="1728000" lvl="3" indent="-216000">
              <a:spcBef>
                <a:spcPts val="567"/>
              </a:spcBef>
              <a:buClr>
                <a:srgbClr val="000000"/>
              </a:buClr>
              <a:buSzPct val="75000"/>
              <a:buFont typeface="Symbol" charset="2"/>
              <a:buChar char=""/>
            </a:pPr>
            <a:r>
              <a:rPr lang="uk-UA" sz="1800" b="0" strike="noStrike" spc="-1">
                <a:solidFill>
                  <a:srgbClr val="000000"/>
                </a:solidFill>
                <a:latin typeface="Arial"/>
              </a:rPr>
              <a:t>Четвертий рівень структури</a:t>
            </a:r>
          </a:p>
          <a:p>
            <a:pPr marL="2160000" lvl="4" indent="-216000">
              <a:spcBef>
                <a:spcPts val="283"/>
              </a:spcBef>
              <a:buClr>
                <a:srgbClr val="000000"/>
              </a:buClr>
              <a:buSzPct val="45000"/>
              <a:buFont typeface="Wingdings" charset="2"/>
              <a:buChar char=""/>
            </a:pPr>
            <a:r>
              <a:rPr lang="uk-UA" sz="1800" b="0" strike="noStrike" spc="-1">
                <a:solidFill>
                  <a:srgbClr val="000000"/>
                </a:solidFill>
                <a:latin typeface="Arial"/>
              </a:rPr>
              <a:t>П'ятий рівень структури</a:t>
            </a:r>
          </a:p>
          <a:p>
            <a:pPr marL="2592000" lvl="5" indent="-216000">
              <a:spcBef>
                <a:spcPts val="283"/>
              </a:spcBef>
              <a:buClr>
                <a:srgbClr val="000000"/>
              </a:buClr>
              <a:buSzPct val="45000"/>
              <a:buFont typeface="Wingdings" charset="2"/>
              <a:buChar char=""/>
            </a:pPr>
            <a:r>
              <a:rPr lang="uk-UA" sz="1800" b="0" strike="noStrike" spc="-1">
                <a:solidFill>
                  <a:srgbClr val="000000"/>
                </a:solidFill>
                <a:latin typeface="Arial"/>
              </a:rPr>
              <a:t>Шостий рівень структури</a:t>
            </a:r>
          </a:p>
          <a:p>
            <a:pPr marL="3024000" lvl="6" indent="-216000">
              <a:spcBef>
                <a:spcPts val="283"/>
              </a:spcBef>
              <a:buClr>
                <a:srgbClr val="000000"/>
              </a:buClr>
              <a:buSzPct val="45000"/>
              <a:buFont typeface="Wingdings" charset="2"/>
              <a:buChar char=""/>
            </a:pPr>
            <a:r>
              <a:rPr lang="uk-UA" sz="1800" b="0" strike="noStrike" spc="-1">
                <a:solidFill>
                  <a:srgbClr val="000000"/>
                </a:solidFill>
                <a:latin typeface="Arial"/>
              </a:rPr>
              <a:t>Сьомий рівень структури</a:t>
            </a:r>
          </a:p>
        </p:txBody>
      </p:sp>
      <p:sp>
        <p:nvSpPr>
          <p:cNvPr id="56" name="PlaceHolder 3"/>
          <p:cNvSpPr>
            <a:spLocks noGrp="1"/>
          </p:cNvSpPr>
          <p:nvPr>
            <p:ph type="ftr" idx="19"/>
          </p:nvPr>
        </p:nvSpPr>
        <p:spPr>
          <a:xfrm>
            <a:off x="4038480" y="6356520"/>
            <a:ext cx="4113360" cy="363600"/>
          </a:xfrm>
          <a:prstGeom prst="rect">
            <a:avLst/>
          </a:prstGeom>
          <a:noFill/>
          <a:ln w="0">
            <a:noFill/>
          </a:ln>
        </p:spPr>
        <p:txBody>
          <a:bodyPr lIns="90000" tIns="45000" rIns="90000" bIns="45000" anchor="ctr">
            <a:noAutofit/>
          </a:bodyPr>
          <a:lstStyle>
            <a:lvl1pPr indent="0" algn="ctr">
              <a:lnSpc>
                <a:spcPct val="100000"/>
              </a:lnSpc>
              <a:buNone/>
              <a:tabLst>
                <a:tab pos="0" algn="l"/>
              </a:tabLst>
              <a:defRPr lang="en-US" sz="1400" b="0" strike="noStrike" spc="-1">
                <a:solidFill>
                  <a:srgbClr val="000000"/>
                </a:solidFill>
                <a:latin typeface="Times New Roman"/>
              </a:defRPr>
            </a:lvl1pPr>
          </a:lstStyle>
          <a:p>
            <a:pPr indent="0" algn="ctr">
              <a:lnSpc>
                <a:spcPct val="100000"/>
              </a:lnSpc>
              <a:buNone/>
              <a:tabLst>
                <a:tab pos="0" algn="l"/>
              </a:tabLst>
            </a:pPr>
            <a:r>
              <a:rPr lang="en-US" sz="1400" b="0" strike="noStrike" spc="-1">
                <a:solidFill>
                  <a:srgbClr val="000000"/>
                </a:solidFill>
                <a:latin typeface="Times New Roman"/>
              </a:rPr>
              <a:t>&lt;нижній колонтитул&gt;</a:t>
            </a:r>
            <a:endParaRPr lang="uk-UA" sz="1400" b="0" strike="noStrike" spc="-1">
              <a:solidFill>
                <a:srgbClr val="000000"/>
              </a:solidFill>
              <a:latin typeface="Times New Roman"/>
            </a:endParaRPr>
          </a:p>
        </p:txBody>
      </p:sp>
      <p:sp>
        <p:nvSpPr>
          <p:cNvPr id="57" name="PlaceHolder 4"/>
          <p:cNvSpPr>
            <a:spLocks noGrp="1"/>
          </p:cNvSpPr>
          <p:nvPr>
            <p:ph type="sldNum" idx="20"/>
          </p:nvPr>
        </p:nvSpPr>
        <p:spPr>
          <a:xfrm>
            <a:off x="8610480" y="6356520"/>
            <a:ext cx="2741760" cy="363600"/>
          </a:xfrm>
          <a:prstGeom prst="rect">
            <a:avLst/>
          </a:prstGeom>
          <a:noFill/>
          <a:ln w="0">
            <a:noFill/>
          </a:ln>
        </p:spPr>
        <p:txBody>
          <a:bodyPr lIns="90000" tIns="45000" rIns="90000" bIns="45000" anchor="ctr">
            <a:noAutofit/>
          </a:bodyPr>
          <a:lstStyle>
            <a:lvl1pPr indent="0" algn="r">
              <a:lnSpc>
                <a:spcPct val="100000"/>
              </a:lnSpc>
              <a:buNone/>
              <a:tabLst>
                <a:tab pos="0" algn="l"/>
              </a:tabLst>
              <a:defRPr lang="ru-RU" sz="1200" b="0" strike="noStrike" spc="-1">
                <a:solidFill>
                  <a:srgbClr val="8B8B8B"/>
                </a:solidFill>
                <a:latin typeface="Calibri"/>
              </a:defRPr>
            </a:lvl1pPr>
          </a:lstStyle>
          <a:p>
            <a:pPr indent="0" algn="r">
              <a:lnSpc>
                <a:spcPct val="100000"/>
              </a:lnSpc>
              <a:buNone/>
              <a:tabLst>
                <a:tab pos="0" algn="l"/>
              </a:tabLst>
            </a:pPr>
            <a:fld id="{549CC045-4E3F-4934-9D69-A637551FACD6}" type="slidenum">
              <a:rPr lang="ru-RU" sz="1200" b="0" strike="noStrike" spc="-1">
                <a:solidFill>
                  <a:srgbClr val="8B8B8B"/>
                </a:solidFill>
                <a:latin typeface="Calibri"/>
              </a:rPr>
              <a:t>‹№›</a:t>
            </a:fld>
            <a:endParaRPr lang="uk-UA" sz="1200" b="0" strike="noStrike" spc="-1">
              <a:solidFill>
                <a:srgbClr val="000000"/>
              </a:solidFill>
              <a:latin typeface="Times New Roman"/>
            </a:endParaRPr>
          </a:p>
        </p:txBody>
      </p:sp>
      <p:sp>
        <p:nvSpPr>
          <p:cNvPr id="58" name="PlaceHolder 5"/>
          <p:cNvSpPr>
            <a:spLocks noGrp="1"/>
          </p:cNvSpPr>
          <p:nvPr>
            <p:ph type="dt" idx="21"/>
          </p:nvPr>
        </p:nvSpPr>
        <p:spPr>
          <a:xfrm>
            <a:off x="838080" y="6356520"/>
            <a:ext cx="2741760" cy="363600"/>
          </a:xfrm>
          <a:prstGeom prst="rect">
            <a:avLst/>
          </a:prstGeom>
          <a:noFill/>
          <a:ln w="0">
            <a:noFill/>
          </a:ln>
        </p:spPr>
        <p:txBody>
          <a:bodyPr lIns="90000" tIns="45000" rIns="90000" bIns="45000" anchor="ctr">
            <a:noAutofit/>
          </a:bodyPr>
          <a:lstStyle>
            <a:lvl1pPr indent="0">
              <a:buNone/>
              <a:defRPr lang="uk-UA" sz="1400" b="0" strike="noStrike" spc="-1">
                <a:solidFill>
                  <a:srgbClr val="000000"/>
                </a:solidFill>
                <a:latin typeface="Times New Roman"/>
              </a:defRPr>
            </a:lvl1pPr>
          </a:lstStyle>
          <a:p>
            <a:pPr indent="0">
              <a:buNone/>
            </a:pPr>
            <a:r>
              <a:rPr lang="uk-UA" sz="1400" b="0" strike="noStrike" spc="-1">
                <a:solidFill>
                  <a:srgbClr val="000000"/>
                </a:solidFill>
                <a:latin typeface="Times New Roman"/>
              </a:rPr>
              <a:t>&lt;дата/час&gt;</a:t>
            </a: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2080" cy="1144440"/>
          </a:xfrm>
          <a:prstGeom prst="rect">
            <a:avLst/>
          </a:prstGeom>
          <a:noFill/>
          <a:ln w="0">
            <a:noFill/>
          </a:ln>
        </p:spPr>
        <p:txBody>
          <a:bodyPr lIns="0" tIns="0" rIns="0" bIns="0" anchor="ctr">
            <a:noAutofit/>
          </a:bodyPr>
          <a:lstStyle/>
          <a:p>
            <a:pPr indent="0">
              <a:buNone/>
            </a:pPr>
            <a:r>
              <a:rPr lang="uk-UA" sz="1800" b="0" strike="noStrike" spc="-1">
                <a:solidFill>
                  <a:srgbClr val="000000"/>
                </a:solidFill>
                <a:latin typeface="Arial"/>
              </a:rPr>
              <a:t>Для правки тексту заголовка клацніть мишею</a:t>
            </a:r>
          </a:p>
        </p:txBody>
      </p:sp>
      <p:sp>
        <p:nvSpPr>
          <p:cNvPr id="62" name="PlaceHolder 2"/>
          <p:cNvSpPr>
            <a:spLocks noGrp="1"/>
          </p:cNvSpPr>
          <p:nvPr>
            <p:ph type="body"/>
          </p:nvPr>
        </p:nvSpPr>
        <p:spPr>
          <a:xfrm>
            <a:off x="609480" y="1604520"/>
            <a:ext cx="5353920" cy="397692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uk-UA" sz="1800" b="0" strike="noStrike" spc="-1">
                <a:solidFill>
                  <a:srgbClr val="000000"/>
                </a:solidFill>
                <a:latin typeface="Arial"/>
              </a:rPr>
              <a:t>Для редагування структури клацніть мишею</a:t>
            </a:r>
          </a:p>
          <a:p>
            <a:pPr marL="864000" lvl="1" indent="-324000">
              <a:spcBef>
                <a:spcPts val="1134"/>
              </a:spcBef>
              <a:buClr>
                <a:srgbClr val="000000"/>
              </a:buClr>
              <a:buSzPct val="75000"/>
              <a:buFont typeface="Symbol" charset="2"/>
              <a:buChar char=""/>
            </a:pPr>
            <a:r>
              <a:rPr lang="uk-UA" sz="1800" b="0" strike="noStrike" spc="-1">
                <a:solidFill>
                  <a:srgbClr val="000000"/>
                </a:solidFill>
                <a:latin typeface="Arial"/>
              </a:rPr>
              <a:t>Другий рівень структури</a:t>
            </a:r>
          </a:p>
          <a:p>
            <a:pPr marL="1296000" lvl="2" indent="-288000">
              <a:spcBef>
                <a:spcPts val="850"/>
              </a:spcBef>
              <a:buClr>
                <a:srgbClr val="000000"/>
              </a:buClr>
              <a:buSzPct val="45000"/>
              <a:buFont typeface="Wingdings" charset="2"/>
              <a:buChar char=""/>
            </a:pPr>
            <a:r>
              <a:rPr lang="uk-UA" sz="1800" b="0" strike="noStrike" spc="-1">
                <a:solidFill>
                  <a:srgbClr val="000000"/>
                </a:solidFill>
                <a:latin typeface="Arial"/>
              </a:rPr>
              <a:t>Третій рівень структури</a:t>
            </a:r>
          </a:p>
          <a:p>
            <a:pPr marL="1728000" lvl="3" indent="-216000">
              <a:spcBef>
                <a:spcPts val="567"/>
              </a:spcBef>
              <a:buClr>
                <a:srgbClr val="000000"/>
              </a:buClr>
              <a:buSzPct val="75000"/>
              <a:buFont typeface="Symbol" charset="2"/>
              <a:buChar char=""/>
            </a:pPr>
            <a:r>
              <a:rPr lang="uk-UA" sz="1800" b="0" strike="noStrike" spc="-1">
                <a:solidFill>
                  <a:srgbClr val="000000"/>
                </a:solidFill>
                <a:latin typeface="Arial"/>
              </a:rPr>
              <a:t>Четвертий рівень структури</a:t>
            </a:r>
          </a:p>
          <a:p>
            <a:pPr marL="2160000" lvl="4" indent="-216000">
              <a:spcBef>
                <a:spcPts val="283"/>
              </a:spcBef>
              <a:buClr>
                <a:srgbClr val="000000"/>
              </a:buClr>
              <a:buSzPct val="45000"/>
              <a:buFont typeface="Wingdings" charset="2"/>
              <a:buChar char=""/>
            </a:pPr>
            <a:r>
              <a:rPr lang="uk-UA" sz="1800" b="0" strike="noStrike" spc="-1">
                <a:solidFill>
                  <a:srgbClr val="000000"/>
                </a:solidFill>
                <a:latin typeface="Arial"/>
              </a:rPr>
              <a:t>П'ятий рівень структури</a:t>
            </a:r>
          </a:p>
          <a:p>
            <a:pPr marL="2592000" lvl="5" indent="-216000">
              <a:spcBef>
                <a:spcPts val="283"/>
              </a:spcBef>
              <a:buClr>
                <a:srgbClr val="000000"/>
              </a:buClr>
              <a:buSzPct val="45000"/>
              <a:buFont typeface="Wingdings" charset="2"/>
              <a:buChar char=""/>
            </a:pPr>
            <a:r>
              <a:rPr lang="uk-UA" sz="1800" b="0" strike="noStrike" spc="-1">
                <a:solidFill>
                  <a:srgbClr val="000000"/>
                </a:solidFill>
                <a:latin typeface="Arial"/>
              </a:rPr>
              <a:t>Шостий рівень структури</a:t>
            </a:r>
          </a:p>
          <a:p>
            <a:pPr marL="3024000" lvl="6" indent="-216000">
              <a:spcBef>
                <a:spcPts val="283"/>
              </a:spcBef>
              <a:buClr>
                <a:srgbClr val="000000"/>
              </a:buClr>
              <a:buSzPct val="45000"/>
              <a:buFont typeface="Wingdings" charset="2"/>
              <a:buChar char=""/>
            </a:pPr>
            <a:r>
              <a:rPr lang="uk-UA" sz="1800" b="0" strike="noStrike" spc="-1">
                <a:solidFill>
                  <a:srgbClr val="000000"/>
                </a:solidFill>
                <a:latin typeface="Arial"/>
              </a:rPr>
              <a:t>Сьомий рівень структури</a:t>
            </a:r>
          </a:p>
        </p:txBody>
      </p:sp>
      <p:sp>
        <p:nvSpPr>
          <p:cNvPr id="63" name="PlaceHolder 3"/>
          <p:cNvSpPr>
            <a:spLocks noGrp="1"/>
          </p:cNvSpPr>
          <p:nvPr>
            <p:ph type="body"/>
          </p:nvPr>
        </p:nvSpPr>
        <p:spPr>
          <a:xfrm>
            <a:off x="6231960" y="1604520"/>
            <a:ext cx="5353920" cy="397692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uk-UA" sz="1800" b="0" strike="noStrike" spc="-1">
                <a:solidFill>
                  <a:srgbClr val="000000"/>
                </a:solidFill>
                <a:latin typeface="Arial"/>
              </a:rPr>
              <a:t>Для редагування структури клацніть мишею</a:t>
            </a:r>
          </a:p>
          <a:p>
            <a:pPr marL="864000" lvl="1" indent="-324000">
              <a:spcBef>
                <a:spcPts val="1134"/>
              </a:spcBef>
              <a:buClr>
                <a:srgbClr val="000000"/>
              </a:buClr>
              <a:buSzPct val="75000"/>
              <a:buFont typeface="Symbol" charset="2"/>
              <a:buChar char=""/>
            </a:pPr>
            <a:r>
              <a:rPr lang="uk-UA" sz="1800" b="0" strike="noStrike" spc="-1">
                <a:solidFill>
                  <a:srgbClr val="000000"/>
                </a:solidFill>
                <a:latin typeface="Arial"/>
              </a:rPr>
              <a:t>Другий рівень структури</a:t>
            </a:r>
          </a:p>
          <a:p>
            <a:pPr marL="1296000" lvl="2" indent="-288000">
              <a:spcBef>
                <a:spcPts val="850"/>
              </a:spcBef>
              <a:buClr>
                <a:srgbClr val="000000"/>
              </a:buClr>
              <a:buSzPct val="45000"/>
              <a:buFont typeface="Wingdings" charset="2"/>
              <a:buChar char=""/>
            </a:pPr>
            <a:r>
              <a:rPr lang="uk-UA" sz="1800" b="0" strike="noStrike" spc="-1">
                <a:solidFill>
                  <a:srgbClr val="000000"/>
                </a:solidFill>
                <a:latin typeface="Arial"/>
              </a:rPr>
              <a:t>Третій рівень структури</a:t>
            </a:r>
          </a:p>
          <a:p>
            <a:pPr marL="1728000" lvl="3" indent="-216000">
              <a:spcBef>
                <a:spcPts val="567"/>
              </a:spcBef>
              <a:buClr>
                <a:srgbClr val="000000"/>
              </a:buClr>
              <a:buSzPct val="75000"/>
              <a:buFont typeface="Symbol" charset="2"/>
              <a:buChar char=""/>
            </a:pPr>
            <a:r>
              <a:rPr lang="uk-UA" sz="1800" b="0" strike="noStrike" spc="-1">
                <a:solidFill>
                  <a:srgbClr val="000000"/>
                </a:solidFill>
                <a:latin typeface="Arial"/>
              </a:rPr>
              <a:t>Четвертий рівень структури</a:t>
            </a:r>
          </a:p>
          <a:p>
            <a:pPr marL="2160000" lvl="4" indent="-216000">
              <a:spcBef>
                <a:spcPts val="283"/>
              </a:spcBef>
              <a:buClr>
                <a:srgbClr val="000000"/>
              </a:buClr>
              <a:buSzPct val="45000"/>
              <a:buFont typeface="Wingdings" charset="2"/>
              <a:buChar char=""/>
            </a:pPr>
            <a:r>
              <a:rPr lang="uk-UA" sz="1800" b="0" strike="noStrike" spc="-1">
                <a:solidFill>
                  <a:srgbClr val="000000"/>
                </a:solidFill>
                <a:latin typeface="Arial"/>
              </a:rPr>
              <a:t>П'ятий рівень структури</a:t>
            </a:r>
          </a:p>
          <a:p>
            <a:pPr marL="2592000" lvl="5" indent="-216000">
              <a:spcBef>
                <a:spcPts val="283"/>
              </a:spcBef>
              <a:buClr>
                <a:srgbClr val="000000"/>
              </a:buClr>
              <a:buSzPct val="45000"/>
              <a:buFont typeface="Wingdings" charset="2"/>
              <a:buChar char=""/>
            </a:pPr>
            <a:r>
              <a:rPr lang="uk-UA" sz="1800" b="0" strike="noStrike" spc="-1">
                <a:solidFill>
                  <a:srgbClr val="000000"/>
                </a:solidFill>
                <a:latin typeface="Arial"/>
              </a:rPr>
              <a:t>Шостий рівень структури</a:t>
            </a:r>
          </a:p>
          <a:p>
            <a:pPr marL="3024000" lvl="6" indent="-216000">
              <a:spcBef>
                <a:spcPts val="283"/>
              </a:spcBef>
              <a:buClr>
                <a:srgbClr val="000000"/>
              </a:buClr>
              <a:buSzPct val="45000"/>
              <a:buFont typeface="Wingdings" charset="2"/>
              <a:buChar char=""/>
            </a:pPr>
            <a:r>
              <a:rPr lang="uk-UA" sz="1800" b="0" strike="noStrike" spc="-1">
                <a:solidFill>
                  <a:srgbClr val="000000"/>
                </a:solidFill>
                <a:latin typeface="Arial"/>
              </a:rPr>
              <a:t>Сьомий рівень структури</a:t>
            </a:r>
          </a:p>
        </p:txBody>
      </p:sp>
      <p:sp>
        <p:nvSpPr>
          <p:cNvPr id="64" name="PlaceHolder 4"/>
          <p:cNvSpPr>
            <a:spLocks noGrp="1"/>
          </p:cNvSpPr>
          <p:nvPr>
            <p:ph type="ftr" idx="22"/>
          </p:nvPr>
        </p:nvSpPr>
        <p:spPr>
          <a:xfrm>
            <a:off x="4038480" y="6356520"/>
            <a:ext cx="4113360" cy="363600"/>
          </a:xfrm>
          <a:prstGeom prst="rect">
            <a:avLst/>
          </a:prstGeom>
          <a:noFill/>
          <a:ln w="0">
            <a:noFill/>
          </a:ln>
        </p:spPr>
        <p:txBody>
          <a:bodyPr lIns="90000" tIns="45000" rIns="90000" bIns="45000" anchor="ctr">
            <a:noAutofit/>
          </a:bodyPr>
          <a:lstStyle>
            <a:lvl1pPr indent="0" algn="ctr">
              <a:lnSpc>
                <a:spcPct val="100000"/>
              </a:lnSpc>
              <a:buNone/>
              <a:tabLst>
                <a:tab pos="0" algn="l"/>
              </a:tabLst>
              <a:defRPr lang="en-US" sz="1400" b="0" strike="noStrike" spc="-1">
                <a:solidFill>
                  <a:srgbClr val="000000"/>
                </a:solidFill>
                <a:latin typeface="Times New Roman"/>
              </a:defRPr>
            </a:lvl1pPr>
          </a:lstStyle>
          <a:p>
            <a:pPr indent="0" algn="ctr">
              <a:lnSpc>
                <a:spcPct val="100000"/>
              </a:lnSpc>
              <a:buNone/>
              <a:tabLst>
                <a:tab pos="0" algn="l"/>
              </a:tabLst>
            </a:pPr>
            <a:r>
              <a:rPr lang="en-US" sz="1400" b="0" strike="noStrike" spc="-1">
                <a:solidFill>
                  <a:srgbClr val="000000"/>
                </a:solidFill>
                <a:latin typeface="Times New Roman"/>
              </a:rPr>
              <a:t>&lt;нижній колонтитул&gt;</a:t>
            </a:r>
            <a:endParaRPr lang="uk-UA" sz="1400" b="0" strike="noStrike" spc="-1">
              <a:solidFill>
                <a:srgbClr val="000000"/>
              </a:solidFill>
              <a:latin typeface="Times New Roman"/>
            </a:endParaRPr>
          </a:p>
        </p:txBody>
      </p:sp>
      <p:sp>
        <p:nvSpPr>
          <p:cNvPr id="65" name="PlaceHolder 5"/>
          <p:cNvSpPr>
            <a:spLocks noGrp="1"/>
          </p:cNvSpPr>
          <p:nvPr>
            <p:ph type="sldNum" idx="23"/>
          </p:nvPr>
        </p:nvSpPr>
        <p:spPr>
          <a:xfrm>
            <a:off x="8610480" y="6356520"/>
            <a:ext cx="2741760" cy="363600"/>
          </a:xfrm>
          <a:prstGeom prst="rect">
            <a:avLst/>
          </a:prstGeom>
          <a:noFill/>
          <a:ln w="0">
            <a:noFill/>
          </a:ln>
        </p:spPr>
        <p:txBody>
          <a:bodyPr lIns="90000" tIns="45000" rIns="90000" bIns="45000" anchor="ctr">
            <a:noAutofit/>
          </a:bodyPr>
          <a:lstStyle>
            <a:lvl1pPr indent="0" algn="r">
              <a:lnSpc>
                <a:spcPct val="100000"/>
              </a:lnSpc>
              <a:buNone/>
              <a:tabLst>
                <a:tab pos="0" algn="l"/>
              </a:tabLst>
              <a:defRPr lang="ru-RU" sz="1200" b="0" strike="noStrike" spc="-1">
                <a:solidFill>
                  <a:srgbClr val="8B8B8B"/>
                </a:solidFill>
                <a:latin typeface="Calibri"/>
              </a:defRPr>
            </a:lvl1pPr>
          </a:lstStyle>
          <a:p>
            <a:pPr indent="0" algn="r">
              <a:lnSpc>
                <a:spcPct val="100000"/>
              </a:lnSpc>
              <a:buNone/>
              <a:tabLst>
                <a:tab pos="0" algn="l"/>
              </a:tabLst>
            </a:pPr>
            <a:fld id="{D3DDD42B-25FF-498D-80E7-5EB4E02AEF19}" type="slidenum">
              <a:rPr lang="ru-RU" sz="1200" b="0" strike="noStrike" spc="-1">
                <a:solidFill>
                  <a:srgbClr val="8B8B8B"/>
                </a:solidFill>
                <a:latin typeface="Calibri"/>
              </a:rPr>
              <a:t>‹№›</a:t>
            </a:fld>
            <a:endParaRPr lang="uk-UA" sz="1200" b="0" strike="noStrike" spc="-1">
              <a:solidFill>
                <a:srgbClr val="000000"/>
              </a:solidFill>
              <a:latin typeface="Times New Roman"/>
            </a:endParaRPr>
          </a:p>
        </p:txBody>
      </p:sp>
      <p:sp>
        <p:nvSpPr>
          <p:cNvPr id="66" name="PlaceHolder 6"/>
          <p:cNvSpPr>
            <a:spLocks noGrp="1"/>
          </p:cNvSpPr>
          <p:nvPr>
            <p:ph type="dt" idx="24"/>
          </p:nvPr>
        </p:nvSpPr>
        <p:spPr>
          <a:xfrm>
            <a:off x="838080" y="6356520"/>
            <a:ext cx="2741760" cy="363600"/>
          </a:xfrm>
          <a:prstGeom prst="rect">
            <a:avLst/>
          </a:prstGeom>
          <a:noFill/>
          <a:ln w="0">
            <a:noFill/>
          </a:ln>
        </p:spPr>
        <p:txBody>
          <a:bodyPr lIns="90000" tIns="45000" rIns="90000" bIns="45000" anchor="ctr">
            <a:noAutofit/>
          </a:bodyPr>
          <a:lstStyle>
            <a:lvl1pPr indent="0">
              <a:buNone/>
              <a:defRPr lang="uk-UA" sz="1400" b="0" strike="noStrike" spc="-1">
                <a:solidFill>
                  <a:srgbClr val="000000"/>
                </a:solidFill>
                <a:latin typeface="Times New Roman"/>
              </a:defRPr>
            </a:lvl1pPr>
          </a:lstStyle>
          <a:p>
            <a:pPr indent="0">
              <a:buNone/>
            </a:pPr>
            <a:r>
              <a:rPr lang="uk-UA" sz="1400" b="0" strike="noStrike" spc="-1">
                <a:solidFill>
                  <a:srgbClr val="000000"/>
                </a:solidFill>
                <a:latin typeface="Times New Roman"/>
              </a:rPr>
              <a:t>&lt;дата/час&gt;</a:t>
            </a:r>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080" cy="1144440"/>
          </a:xfrm>
          <a:prstGeom prst="rect">
            <a:avLst/>
          </a:prstGeom>
          <a:noFill/>
          <a:ln w="0">
            <a:noFill/>
          </a:ln>
        </p:spPr>
        <p:txBody>
          <a:bodyPr lIns="0" tIns="0" rIns="0" bIns="0" anchor="ctr">
            <a:noAutofit/>
          </a:bodyPr>
          <a:lstStyle/>
          <a:p>
            <a:pPr indent="0">
              <a:buNone/>
            </a:pPr>
            <a:r>
              <a:rPr lang="uk-UA" sz="1800" b="0" strike="noStrike" spc="-1">
                <a:solidFill>
                  <a:srgbClr val="000000"/>
                </a:solidFill>
                <a:latin typeface="Arial"/>
              </a:rPr>
              <a:t>Для правки тексту заголовка клацніть мишею</a:t>
            </a:r>
          </a:p>
        </p:txBody>
      </p:sp>
      <p:sp>
        <p:nvSpPr>
          <p:cNvPr id="71" name="PlaceHolder 2"/>
          <p:cNvSpPr>
            <a:spLocks noGrp="1"/>
          </p:cNvSpPr>
          <p:nvPr>
            <p:ph type="ftr" idx="25"/>
          </p:nvPr>
        </p:nvSpPr>
        <p:spPr>
          <a:xfrm>
            <a:off x="4038480" y="6356520"/>
            <a:ext cx="4113360" cy="363600"/>
          </a:xfrm>
          <a:prstGeom prst="rect">
            <a:avLst/>
          </a:prstGeom>
          <a:noFill/>
          <a:ln w="0">
            <a:noFill/>
          </a:ln>
        </p:spPr>
        <p:txBody>
          <a:bodyPr lIns="90000" tIns="45000" rIns="90000" bIns="45000" anchor="ctr">
            <a:noAutofit/>
          </a:bodyPr>
          <a:lstStyle>
            <a:lvl1pPr indent="0" algn="ctr">
              <a:lnSpc>
                <a:spcPct val="100000"/>
              </a:lnSpc>
              <a:buNone/>
              <a:tabLst>
                <a:tab pos="0" algn="l"/>
              </a:tabLst>
              <a:defRPr lang="en-US" sz="1400" b="0" strike="noStrike" spc="-1">
                <a:solidFill>
                  <a:srgbClr val="000000"/>
                </a:solidFill>
                <a:latin typeface="Times New Roman"/>
              </a:defRPr>
            </a:lvl1pPr>
          </a:lstStyle>
          <a:p>
            <a:pPr indent="0" algn="ctr">
              <a:lnSpc>
                <a:spcPct val="100000"/>
              </a:lnSpc>
              <a:buNone/>
              <a:tabLst>
                <a:tab pos="0" algn="l"/>
              </a:tabLst>
            </a:pPr>
            <a:r>
              <a:rPr lang="en-US" sz="1400" b="0" strike="noStrike" spc="-1">
                <a:solidFill>
                  <a:srgbClr val="000000"/>
                </a:solidFill>
                <a:latin typeface="Times New Roman"/>
              </a:rPr>
              <a:t>&lt;нижній колонтитул&gt;</a:t>
            </a:r>
            <a:endParaRPr lang="uk-UA" sz="1400" b="0" strike="noStrike" spc="-1">
              <a:solidFill>
                <a:srgbClr val="000000"/>
              </a:solidFill>
              <a:latin typeface="Times New Roman"/>
            </a:endParaRPr>
          </a:p>
        </p:txBody>
      </p:sp>
      <p:sp>
        <p:nvSpPr>
          <p:cNvPr id="72" name="PlaceHolder 3"/>
          <p:cNvSpPr>
            <a:spLocks noGrp="1"/>
          </p:cNvSpPr>
          <p:nvPr>
            <p:ph type="sldNum" idx="26"/>
          </p:nvPr>
        </p:nvSpPr>
        <p:spPr>
          <a:xfrm>
            <a:off x="8610480" y="6356520"/>
            <a:ext cx="2741760" cy="363600"/>
          </a:xfrm>
          <a:prstGeom prst="rect">
            <a:avLst/>
          </a:prstGeom>
          <a:noFill/>
          <a:ln w="0">
            <a:noFill/>
          </a:ln>
        </p:spPr>
        <p:txBody>
          <a:bodyPr lIns="90000" tIns="45000" rIns="90000" bIns="45000" anchor="ctr">
            <a:noAutofit/>
          </a:bodyPr>
          <a:lstStyle>
            <a:lvl1pPr indent="0" algn="r">
              <a:lnSpc>
                <a:spcPct val="100000"/>
              </a:lnSpc>
              <a:buNone/>
              <a:tabLst>
                <a:tab pos="0" algn="l"/>
              </a:tabLst>
              <a:defRPr lang="ru-RU" sz="1200" b="0" strike="noStrike" spc="-1">
                <a:solidFill>
                  <a:srgbClr val="8B8B8B"/>
                </a:solidFill>
                <a:latin typeface="Calibri"/>
              </a:defRPr>
            </a:lvl1pPr>
          </a:lstStyle>
          <a:p>
            <a:pPr indent="0" algn="r">
              <a:lnSpc>
                <a:spcPct val="100000"/>
              </a:lnSpc>
              <a:buNone/>
              <a:tabLst>
                <a:tab pos="0" algn="l"/>
              </a:tabLst>
            </a:pPr>
            <a:fld id="{C798C73B-0BFB-4B70-BC99-02A4F6566E53}" type="slidenum">
              <a:rPr lang="ru-RU" sz="1200" b="0" strike="noStrike" spc="-1">
                <a:solidFill>
                  <a:srgbClr val="8B8B8B"/>
                </a:solidFill>
                <a:latin typeface="Calibri"/>
              </a:rPr>
              <a:t>‹№›</a:t>
            </a:fld>
            <a:endParaRPr lang="uk-UA" sz="1200" b="0" strike="noStrike" spc="-1">
              <a:solidFill>
                <a:srgbClr val="000000"/>
              </a:solidFill>
              <a:latin typeface="Times New Roman"/>
            </a:endParaRPr>
          </a:p>
        </p:txBody>
      </p:sp>
      <p:sp>
        <p:nvSpPr>
          <p:cNvPr id="73" name="PlaceHolder 4"/>
          <p:cNvSpPr>
            <a:spLocks noGrp="1"/>
          </p:cNvSpPr>
          <p:nvPr>
            <p:ph type="dt" idx="27"/>
          </p:nvPr>
        </p:nvSpPr>
        <p:spPr>
          <a:xfrm>
            <a:off x="838080" y="6356520"/>
            <a:ext cx="2741760" cy="363600"/>
          </a:xfrm>
          <a:prstGeom prst="rect">
            <a:avLst/>
          </a:prstGeom>
          <a:noFill/>
          <a:ln w="0">
            <a:noFill/>
          </a:ln>
        </p:spPr>
        <p:txBody>
          <a:bodyPr lIns="90000" tIns="45000" rIns="90000" bIns="45000" anchor="ctr">
            <a:noAutofit/>
          </a:bodyPr>
          <a:lstStyle>
            <a:lvl1pPr indent="0">
              <a:buNone/>
              <a:defRPr lang="uk-UA" sz="1400" b="0" strike="noStrike" spc="-1">
                <a:solidFill>
                  <a:srgbClr val="000000"/>
                </a:solidFill>
                <a:latin typeface="Times New Roman"/>
              </a:defRPr>
            </a:lvl1pPr>
          </a:lstStyle>
          <a:p>
            <a:pPr indent="0">
              <a:buNone/>
            </a:pPr>
            <a:r>
              <a:rPr lang="uk-UA" sz="1400" b="0" strike="noStrike" spc="-1">
                <a:solidFill>
                  <a:srgbClr val="000000"/>
                </a:solidFill>
                <a:latin typeface="Times New Roman"/>
              </a:rPr>
              <a:t>&lt;дата/час&gt;</a:t>
            </a: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valeriyz@kipt.kharkov.ua" TargetMode="External"/><Relationship Id="rId1" Type="http://schemas.openxmlformats.org/officeDocument/2006/relationships/slideLayout" Target="../slideLayouts/slideLayout5.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PlaceHolder 1"/>
          <p:cNvSpPr>
            <a:spLocks noGrp="1"/>
          </p:cNvSpPr>
          <p:nvPr>
            <p:ph type="title"/>
          </p:nvPr>
        </p:nvSpPr>
        <p:spPr>
          <a:xfrm>
            <a:off x="1988640" y="1159560"/>
            <a:ext cx="7957440" cy="1779840"/>
          </a:xfrm>
          <a:prstGeom prst="rect">
            <a:avLst/>
          </a:prstGeom>
          <a:noFill/>
          <a:ln w="0">
            <a:noFill/>
          </a:ln>
          <a:effectLst>
            <a:outerShdw blurRad="50760" dist="37674" dir="2700000" rotWithShape="0">
              <a:srgbClr val="000000">
                <a:alpha val="40000"/>
              </a:srgbClr>
            </a:outerShdw>
          </a:effectLst>
        </p:spPr>
        <p:txBody>
          <a:bodyPr lIns="0" tIns="0" rIns="0" bIns="0" anchor="b">
            <a:noAutofit/>
          </a:bodyPr>
          <a:lstStyle/>
          <a:p>
            <a:pPr indent="0" algn="ctr">
              <a:lnSpc>
                <a:spcPct val="100000"/>
              </a:lnSpc>
              <a:buNone/>
              <a:tabLst>
                <a:tab pos="0" algn="l"/>
              </a:tabLst>
            </a:pPr>
            <a:r>
              <a:rPr lang="en-US" sz="2400" b="1" strike="noStrike" spc="-1">
                <a:solidFill>
                  <a:srgbClr val="002060"/>
                </a:solidFill>
                <a:latin typeface="Arial"/>
                <a:ea typeface="Calibri"/>
              </a:rPr>
              <a:t>STUDYING THE INTEGRITY OF SNF ROD CLADDING AT VARIOUS STAGES OF DRY STORAGE TECHNOLOGY IMPLEMENTATION</a:t>
            </a:r>
            <a:endParaRPr lang="uk-UA" sz="2400" b="0" strike="noStrike" spc="-1">
              <a:solidFill>
                <a:srgbClr val="000000"/>
              </a:solidFill>
              <a:latin typeface="Arial"/>
            </a:endParaRPr>
          </a:p>
        </p:txBody>
      </p:sp>
      <p:sp>
        <p:nvSpPr>
          <p:cNvPr id="201" name="TextBox 8"/>
          <p:cNvSpPr/>
          <p:nvPr/>
        </p:nvSpPr>
        <p:spPr>
          <a:xfrm>
            <a:off x="1932840" y="3593880"/>
            <a:ext cx="8325000" cy="64487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n-US" sz="1800" b="1" strike="noStrike" spc="-1" dirty="0">
                <a:solidFill>
                  <a:srgbClr val="0000FF"/>
                </a:solidFill>
                <a:latin typeface="Arial"/>
                <a:ea typeface="Calibri"/>
              </a:rPr>
              <a:t>Valeriy </a:t>
            </a:r>
            <a:r>
              <a:rPr lang="en-US" sz="1800" b="1" strike="noStrike" spc="-1" dirty="0" err="1">
                <a:solidFill>
                  <a:srgbClr val="0000FF"/>
                </a:solidFill>
                <a:latin typeface="Arial"/>
                <a:ea typeface="Calibri"/>
              </a:rPr>
              <a:t>Zuyok</a:t>
            </a:r>
            <a:r>
              <a:rPr lang="en-US" sz="1800" b="1" strike="noStrike" spc="-1" dirty="0">
                <a:solidFill>
                  <a:srgbClr val="0000FF"/>
                </a:solidFill>
                <a:latin typeface="Arial"/>
                <a:ea typeface="Calibri"/>
              </a:rPr>
              <a:t>, </a:t>
            </a:r>
            <a:r>
              <a:rPr lang="en-US" sz="1800" b="1" u="sng" strike="noStrike" spc="-1" dirty="0">
                <a:solidFill>
                  <a:srgbClr val="0000FF"/>
                </a:solidFill>
                <a:latin typeface="Arial"/>
                <a:ea typeface="Calibri"/>
              </a:rPr>
              <a:t>Mykhaylo Tretyakov</a:t>
            </a:r>
            <a:r>
              <a:rPr lang="en-US" sz="1800" b="1" strike="noStrike" spc="-1" dirty="0">
                <a:solidFill>
                  <a:srgbClr val="0000FF"/>
                </a:solidFill>
                <a:latin typeface="Arial"/>
                <a:ea typeface="Calibri"/>
              </a:rPr>
              <a:t>, Roman Rud, V</a:t>
            </a:r>
            <a:r>
              <a:rPr lang="ru-RU" sz="1800" b="1" strike="noStrike" spc="-1" dirty="0">
                <a:solidFill>
                  <a:srgbClr val="0000FF"/>
                </a:solidFill>
                <a:latin typeface="Arial"/>
                <a:ea typeface="Calibri"/>
              </a:rPr>
              <a:t>о</a:t>
            </a:r>
            <a:r>
              <a:rPr lang="en-US" sz="1800" b="1" strike="noStrike" spc="-1" dirty="0" err="1">
                <a:solidFill>
                  <a:srgbClr val="0000FF"/>
                </a:solidFill>
                <a:latin typeface="Arial"/>
                <a:ea typeface="Calibri"/>
              </a:rPr>
              <a:t>lodymyr</a:t>
            </a:r>
            <a:r>
              <a:rPr lang="en-US" sz="1800" b="1" strike="noStrike" spc="-1" dirty="0">
                <a:solidFill>
                  <a:srgbClr val="0000FF"/>
                </a:solidFill>
                <a:latin typeface="Arial"/>
                <a:ea typeface="Calibri"/>
              </a:rPr>
              <a:t> </a:t>
            </a:r>
            <a:r>
              <a:rPr lang="en-US" sz="1800" b="1" strike="noStrike" spc="-1" dirty="0" err="1">
                <a:solidFill>
                  <a:srgbClr val="0000FF"/>
                </a:solidFill>
                <a:latin typeface="Arial"/>
                <a:ea typeface="Calibri"/>
              </a:rPr>
              <a:t>Zigunov</a:t>
            </a:r>
            <a:r>
              <a:rPr lang="en-US" sz="1800" b="1" strike="noStrike" spc="-1" dirty="0">
                <a:solidFill>
                  <a:srgbClr val="0000FF"/>
                </a:solidFill>
                <a:latin typeface="Arial"/>
                <a:ea typeface="Calibri"/>
              </a:rPr>
              <a:t>,</a:t>
            </a:r>
            <a:r>
              <a:rPr lang="uk-UA" sz="1800" b="1" strike="noStrike" spc="-1" dirty="0">
                <a:solidFill>
                  <a:srgbClr val="0000FF"/>
                </a:solidFill>
                <a:latin typeface="Arial"/>
                <a:ea typeface="Calibri"/>
              </a:rPr>
              <a:t> </a:t>
            </a:r>
            <a:endParaRPr lang="uk-UA" sz="1800" b="0" strike="noStrike" spc="-1" dirty="0">
              <a:solidFill>
                <a:srgbClr val="000000"/>
              </a:solidFill>
              <a:latin typeface="Arial"/>
            </a:endParaRPr>
          </a:p>
          <a:p>
            <a:pPr algn="ctr">
              <a:lnSpc>
                <a:spcPct val="100000"/>
              </a:lnSpc>
            </a:pPr>
            <a:r>
              <a:rPr lang="en-US" sz="1800" b="1" strike="noStrike" spc="-1" dirty="0">
                <a:solidFill>
                  <a:srgbClr val="0000FF"/>
                </a:solidFill>
                <a:latin typeface="Arial"/>
                <a:ea typeface="Calibri"/>
              </a:rPr>
              <a:t>Yana </a:t>
            </a:r>
            <a:r>
              <a:rPr lang="en-US" sz="1800" b="1" strike="noStrike" spc="-1" dirty="0" err="1">
                <a:solidFill>
                  <a:srgbClr val="0000FF"/>
                </a:solidFill>
                <a:latin typeface="Arial"/>
                <a:ea typeface="Calibri"/>
              </a:rPr>
              <a:t>Kushtym</a:t>
            </a:r>
            <a:r>
              <a:rPr lang="en-US" sz="1800" b="1" strike="noStrike" spc="-1" dirty="0">
                <a:solidFill>
                  <a:srgbClr val="0000FF"/>
                </a:solidFill>
                <a:latin typeface="Arial"/>
                <a:ea typeface="Calibri"/>
              </a:rPr>
              <a:t>, Vadym </a:t>
            </a:r>
            <a:r>
              <a:rPr lang="en-US" sz="1800" b="1" strike="noStrike" spc="-1" dirty="0" err="1">
                <a:solidFill>
                  <a:srgbClr val="0000FF"/>
                </a:solidFill>
                <a:latin typeface="Arial"/>
                <a:ea typeface="Calibri"/>
              </a:rPr>
              <a:t>Hrudnytskyy</a:t>
            </a:r>
            <a:endParaRPr lang="uk-UA" sz="1800" b="0" strike="noStrike" spc="-1" dirty="0">
              <a:solidFill>
                <a:srgbClr val="000000"/>
              </a:solidFill>
              <a:latin typeface="Arial"/>
            </a:endParaRPr>
          </a:p>
        </p:txBody>
      </p:sp>
      <p:sp>
        <p:nvSpPr>
          <p:cNvPr id="202" name="TextBox 6"/>
          <p:cNvSpPr/>
          <p:nvPr/>
        </p:nvSpPr>
        <p:spPr>
          <a:xfrm>
            <a:off x="1988640" y="4725000"/>
            <a:ext cx="7853040" cy="333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600" b="0" strike="noStrike" spc="-1">
                <a:solidFill>
                  <a:srgbClr val="000000"/>
                </a:solidFill>
                <a:latin typeface="Arial"/>
                <a:ea typeface="Calibri"/>
              </a:rPr>
              <a:t>E-mail of the Corresponding Author: </a:t>
            </a:r>
            <a:r>
              <a:rPr lang="en-US" sz="1600" b="1" u="sng" strike="noStrike" spc="-1">
                <a:solidFill>
                  <a:srgbClr val="0563C1"/>
                </a:solidFill>
                <a:uFillTx/>
                <a:latin typeface="Arial"/>
                <a:ea typeface="Calibri"/>
                <a:hlinkClick r:id="rId2"/>
              </a:rPr>
              <a:t>valeriyz@kipt.kharkov.ua</a:t>
            </a:r>
            <a:r>
              <a:rPr lang="uk-UA" sz="1600" b="1" strike="noStrike" spc="-1">
                <a:solidFill>
                  <a:srgbClr val="000000"/>
                </a:solidFill>
                <a:latin typeface="Arial"/>
                <a:ea typeface="Calibri"/>
              </a:rPr>
              <a:t> </a:t>
            </a:r>
            <a:endParaRPr lang="uk-UA" sz="1600" b="0" strike="noStrike" spc="-1">
              <a:solidFill>
                <a:srgbClr val="000000"/>
              </a:solidFill>
              <a:latin typeface="Arial"/>
            </a:endParaRPr>
          </a:p>
        </p:txBody>
      </p:sp>
      <p:sp>
        <p:nvSpPr>
          <p:cNvPr id="203" name="Рисунок 5"/>
          <p:cNvSpPr/>
          <p:nvPr/>
        </p:nvSpPr>
        <p:spPr>
          <a:xfrm>
            <a:off x="668880" y="113040"/>
            <a:ext cx="1801440" cy="799920"/>
          </a:xfrm>
          <a:prstGeom prst="roundRect">
            <a:avLst>
              <a:gd name="adj" fmla="val 16667"/>
            </a:avLst>
          </a:prstGeom>
          <a:blipFill rotWithShape="0">
            <a:blip r:embed="rId3"/>
            <a:srcRect/>
            <a:stretch/>
          </a:blipFill>
          <a:ln w="0">
            <a:noFill/>
          </a:ln>
          <a:effectLst>
            <a:outerShdw blurRad="76320" sy="23000" kx="-1200000" algn="bl" rotWithShape="0">
              <a:srgbClr val="000000">
                <a:alpha val="20000"/>
              </a:srgbClr>
            </a:outerShdw>
          </a:effectLst>
          <a:scene3d>
            <a:camera prst="orthographicFront"/>
            <a:lightRig rig="contrasting" dir="t">
              <a:rot lat="0" lon="0" rev="4200000"/>
            </a:lightRig>
          </a:scene3d>
          <a:sp3d prstMaterial="plastic">
            <a:bevelT w="381000" h="114300" prst="relaxedInset"/>
            <a:contourClr>
              <a:srgbClr val="969696"/>
            </a:contourClr>
          </a:sp3d>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en-US" sz="1800" b="0" strike="noStrike" spc="-1">
              <a:solidFill>
                <a:srgbClr val="000000"/>
              </a:solidFill>
              <a:latin typeface="Arial"/>
              <a:ea typeface="DejaVu Sans"/>
            </a:endParaRPr>
          </a:p>
        </p:txBody>
      </p:sp>
      <p:sp>
        <p:nvSpPr>
          <p:cNvPr id="204" name="Прямоугольник 10"/>
          <p:cNvSpPr/>
          <p:nvPr/>
        </p:nvSpPr>
        <p:spPr>
          <a:xfrm>
            <a:off x="3250080" y="175680"/>
            <a:ext cx="6591600" cy="730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n-US" sz="1400" b="0" strike="noStrike" spc="-1">
                <a:solidFill>
                  <a:srgbClr val="203E93"/>
                </a:solidFill>
                <a:latin typeface="Arial"/>
                <a:ea typeface="DejaVu Sans"/>
              </a:rPr>
              <a:t>The National Academy of Sciences of Ukraine</a:t>
            </a:r>
            <a:br>
              <a:rPr sz="1400"/>
            </a:br>
            <a:r>
              <a:rPr lang="en-US" sz="1400" b="0" strike="noStrike" spc="-1">
                <a:solidFill>
                  <a:srgbClr val="203E93"/>
                </a:solidFill>
                <a:latin typeface="Arial"/>
                <a:ea typeface="DejaVu Sans"/>
              </a:rPr>
              <a:t>National Science Center "Kharkov Institute of Physics and Technology"</a:t>
            </a:r>
            <a:br>
              <a:rPr sz="1400"/>
            </a:br>
            <a:r>
              <a:rPr lang="en-US" sz="1400" b="1" strike="noStrike" cap="all" spc="-1">
                <a:solidFill>
                  <a:srgbClr val="203E93"/>
                </a:solidFill>
                <a:latin typeface="Arial"/>
                <a:ea typeface="DejaVu Sans"/>
              </a:rPr>
              <a:t>"Nuclear Fuel Cycle" Science and Technology Establishment</a:t>
            </a:r>
            <a:endParaRPr lang="uk-UA" sz="1400" b="0" strike="noStrike" spc="-1">
              <a:solidFill>
                <a:srgbClr val="000000"/>
              </a:solidFill>
              <a:latin typeface="Arial"/>
            </a:endParaRPr>
          </a:p>
        </p:txBody>
      </p:sp>
      <p:pic>
        <p:nvPicPr>
          <p:cNvPr id="205" name="Рисунок 11"/>
          <p:cNvPicPr/>
          <p:nvPr/>
        </p:nvPicPr>
        <p:blipFill>
          <a:blip r:embed="rId4"/>
          <a:stretch/>
        </p:blipFill>
        <p:spPr>
          <a:xfrm>
            <a:off x="10497960" y="81360"/>
            <a:ext cx="1065240" cy="925560"/>
          </a:xfrm>
          <a:prstGeom prst="rect">
            <a:avLst/>
          </a:prstGeom>
          <a:ln w="0">
            <a:noFill/>
          </a:ln>
          <a:effectLst>
            <a:outerShdw blurRad="76320" sy="23000" kx="-1200000" algn="bl" rotWithShape="0">
              <a:srgbClr val="000000">
                <a:alpha val="20000"/>
              </a:srgbClr>
            </a:outerShdw>
          </a:effectLst>
        </p:spPr>
      </p:pic>
      <p:sp>
        <p:nvSpPr>
          <p:cNvPr id="206" name="Text Box 7"/>
          <p:cNvSpPr/>
          <p:nvPr/>
        </p:nvSpPr>
        <p:spPr>
          <a:xfrm>
            <a:off x="3288960" y="6119280"/>
            <a:ext cx="5942160" cy="73008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700"/>
              </a:spcBef>
            </a:pPr>
            <a:r>
              <a:rPr lang="en-US" sz="1400" b="1" strike="noStrike" spc="-1">
                <a:solidFill>
                  <a:srgbClr val="0070C0"/>
                </a:solidFill>
                <a:latin typeface="Arial"/>
                <a:ea typeface="DejaVu Sans"/>
              </a:rPr>
              <a:t>1st INTERNATIONAL CONFERENCE ON LWR FUEL PERFORMANCE, MODELLING AND EXPERIMENTAL SUPPORT</a:t>
            </a:r>
            <a:endParaRPr lang="uk-UA" sz="1400" b="0" strike="noStrike" spc="-1">
              <a:solidFill>
                <a:srgbClr val="000000"/>
              </a:solidFill>
              <a:latin typeface="Arial"/>
            </a:endParaRPr>
          </a:p>
          <a:p>
            <a:pPr>
              <a:lnSpc>
                <a:spcPct val="100000"/>
              </a:lnSpc>
            </a:pPr>
            <a:r>
              <a:rPr lang="nb-NO" sz="1400" b="1" strike="noStrike" spc="-1">
                <a:solidFill>
                  <a:srgbClr val="000000"/>
                </a:solidFill>
                <a:latin typeface="Arial"/>
                <a:ea typeface="DejaVu Sans"/>
              </a:rPr>
              <a:t>14-19 September 2025, Sol Nessebar Resort, Nessebar, Bulgaria</a:t>
            </a:r>
            <a:endParaRPr lang="uk-UA" sz="1400" b="0" strike="noStrike" spc="-1">
              <a:solidFill>
                <a:srgbClr val="000000"/>
              </a:solidFill>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TextBox 2"/>
          <p:cNvSpPr/>
          <p:nvPr/>
        </p:nvSpPr>
        <p:spPr>
          <a:xfrm>
            <a:off x="1962000" y="6202800"/>
            <a:ext cx="849492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n-US" sz="1800" b="0" strike="noStrike" spc="-1">
                <a:solidFill>
                  <a:srgbClr val="000000"/>
                </a:solidFill>
                <a:latin typeface="Arial"/>
                <a:ea typeface="Calibri"/>
              </a:rPr>
              <a:t>Irreversible deformation of fuel rod claddings during vacuum drying and long-term storage under normal conditions</a:t>
            </a:r>
            <a:endParaRPr lang="uk-UA" sz="1800" b="0" strike="noStrike" spc="-1">
              <a:solidFill>
                <a:srgbClr val="000000"/>
              </a:solidFill>
              <a:latin typeface="Arial"/>
            </a:endParaRPr>
          </a:p>
        </p:txBody>
      </p:sp>
      <p:sp>
        <p:nvSpPr>
          <p:cNvPr id="249" name="TextBox 4"/>
          <p:cNvSpPr/>
          <p:nvPr/>
        </p:nvSpPr>
        <p:spPr>
          <a:xfrm>
            <a:off x="1909800" y="61560"/>
            <a:ext cx="8494920" cy="516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n-US" sz="2800" b="1" strike="noStrike" spc="-1">
                <a:solidFill>
                  <a:srgbClr val="FF0000"/>
                </a:solidFill>
                <a:latin typeface="Arial"/>
                <a:ea typeface="Calibri"/>
              </a:rPr>
              <a:t>Deformation of fuel rod claddings</a:t>
            </a:r>
            <a:r>
              <a:rPr lang="uk-UA" sz="2800" b="1" strike="noStrike" spc="-1">
                <a:solidFill>
                  <a:srgbClr val="FF0000"/>
                </a:solidFill>
                <a:latin typeface="Arial"/>
                <a:ea typeface="Calibri"/>
              </a:rPr>
              <a:t> </a:t>
            </a:r>
            <a:endParaRPr lang="uk-UA" sz="2800" b="0" strike="noStrike" spc="-1">
              <a:solidFill>
                <a:srgbClr val="000000"/>
              </a:solidFill>
              <a:latin typeface="Arial"/>
            </a:endParaRPr>
          </a:p>
        </p:txBody>
      </p:sp>
      <p:sp>
        <p:nvSpPr>
          <p:cNvPr id="250" name="TextBox 5"/>
          <p:cNvSpPr/>
          <p:nvPr/>
        </p:nvSpPr>
        <p:spPr>
          <a:xfrm>
            <a:off x="290520" y="529560"/>
            <a:ext cx="11518560" cy="2284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0000"/>
              </a:lnSpc>
              <a:tabLst>
                <a:tab pos="0" algn="l"/>
              </a:tabLst>
            </a:pPr>
            <a:r>
              <a:rPr lang="en-US" sz="1800" b="0" strike="noStrike" spc="-1">
                <a:solidFill>
                  <a:srgbClr val="000000"/>
                </a:solidFill>
                <a:latin typeface="Arial"/>
                <a:ea typeface="DejaVu Sans"/>
              </a:rPr>
              <a:t>Irreversible deformation resulting from thermal creep progresses rapidly during vacuum drying (E110, ZIRLO) and during the first 3-4 years of storage under normal conditions (E110). Deformation depends on the GFP pressure and is higher for fuel rods with higher GFP pressure under cladding.</a:t>
            </a:r>
            <a:endParaRPr lang="uk-UA" sz="1800" b="0" strike="noStrike" spc="-1">
              <a:solidFill>
                <a:srgbClr val="000000"/>
              </a:solidFill>
              <a:latin typeface="Arial"/>
            </a:endParaRPr>
          </a:p>
          <a:p>
            <a:pPr algn="just">
              <a:lnSpc>
                <a:spcPct val="100000"/>
              </a:lnSpc>
              <a:tabLst>
                <a:tab pos="0" algn="l"/>
              </a:tabLst>
            </a:pPr>
            <a:r>
              <a:rPr lang="uk-UA" sz="1800" b="0" strike="noStrike" spc="-1">
                <a:solidFill>
                  <a:srgbClr val="000000"/>
                </a:solidFill>
                <a:latin typeface="Arial"/>
                <a:ea typeface="DejaVu Sans"/>
              </a:rPr>
              <a:t> </a:t>
            </a:r>
            <a:endParaRPr lang="uk-UA" sz="1800" b="0" strike="noStrike" spc="-1">
              <a:solidFill>
                <a:srgbClr val="000000"/>
              </a:solidFill>
              <a:latin typeface="Arial"/>
            </a:endParaRPr>
          </a:p>
          <a:p>
            <a:pPr algn="just">
              <a:lnSpc>
                <a:spcPct val="100000"/>
              </a:lnSpc>
              <a:tabLst>
                <a:tab pos="0" algn="l"/>
              </a:tabLst>
            </a:pPr>
            <a:r>
              <a:rPr lang="en-US" sz="1800" b="0" strike="noStrike" spc="-1">
                <a:solidFill>
                  <a:srgbClr val="000000"/>
                </a:solidFill>
                <a:latin typeface="Arial"/>
                <a:ea typeface="DejaVu Sans"/>
              </a:rPr>
              <a:t>Even at extremely high GFP release under cladding (5.0 MPa), at the end of the 50-year storage period, the maximum circumferential deformation of cladding will be up to 0.159% for E110 and 0.103% for ZIRLO, which does not exceed the design criterion for maintaining the integrity of fuel rod claddings (2% for TVS-M, TVSA and 1% for RWFA)</a:t>
            </a:r>
            <a:r>
              <a:rPr lang="uk-UA" sz="1800" b="0" strike="noStrike" spc="-1">
                <a:solidFill>
                  <a:srgbClr val="000000"/>
                </a:solidFill>
                <a:latin typeface="Arial"/>
                <a:ea typeface="DejaVu Sans"/>
              </a:rPr>
              <a:t>.</a:t>
            </a:r>
            <a:endParaRPr lang="uk-UA" sz="1800" b="0" strike="noStrike" spc="-1">
              <a:solidFill>
                <a:srgbClr val="000000"/>
              </a:solidFill>
              <a:latin typeface="Arial"/>
            </a:endParaRPr>
          </a:p>
        </p:txBody>
      </p:sp>
      <p:graphicFrame>
        <p:nvGraphicFramePr>
          <p:cNvPr id="251" name="Таблиця 9"/>
          <p:cNvGraphicFramePr/>
          <p:nvPr/>
        </p:nvGraphicFramePr>
        <p:xfrm>
          <a:off x="1838160" y="5875560"/>
          <a:ext cx="8408880" cy="370800"/>
        </p:xfrm>
        <a:graphic>
          <a:graphicData uri="http://schemas.openxmlformats.org/drawingml/2006/table">
            <a:tbl>
              <a:tblPr/>
              <a:tblGrid>
                <a:gridCol w="4204440">
                  <a:extLst>
                    <a:ext uri="{9D8B030D-6E8A-4147-A177-3AD203B41FA5}">
                      <a16:colId xmlns:a16="http://schemas.microsoft.com/office/drawing/2014/main" val="20000"/>
                    </a:ext>
                  </a:extLst>
                </a:gridCol>
                <a:gridCol w="4204440">
                  <a:extLst>
                    <a:ext uri="{9D8B030D-6E8A-4147-A177-3AD203B41FA5}">
                      <a16:colId xmlns:a16="http://schemas.microsoft.com/office/drawing/2014/main" val="20001"/>
                    </a:ext>
                  </a:extLst>
                </a:gridCol>
              </a:tblGrid>
              <a:tr h="370800">
                <a:tc>
                  <a:txBody>
                    <a:bodyPr/>
                    <a:lstStyle/>
                    <a:p>
                      <a:pPr algn="ctr">
                        <a:lnSpc>
                          <a:spcPct val="100000"/>
                        </a:lnSpc>
                      </a:pPr>
                      <a:r>
                        <a:rPr lang="uk-UA" sz="1800" b="0" strike="noStrike" spc="-1">
                          <a:solidFill>
                            <a:srgbClr val="000000"/>
                          </a:solidFill>
                          <a:latin typeface="Arial"/>
                        </a:rPr>
                        <a:t>Е110</a:t>
                      </a: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noFill/>
                  </a:tcPr>
                </a:tc>
                <a:tc>
                  <a:txBody>
                    <a:bodyPr/>
                    <a:lstStyle/>
                    <a:p>
                      <a:pPr algn="ctr">
                        <a:lnSpc>
                          <a:spcPct val="100000"/>
                        </a:lnSpc>
                      </a:pPr>
                      <a:r>
                        <a:rPr lang="en-US" sz="1800" b="0" strike="noStrike" spc="-1">
                          <a:solidFill>
                            <a:srgbClr val="000000"/>
                          </a:solidFill>
                          <a:latin typeface="Arial"/>
                        </a:rPr>
                        <a:t>ZIRLO </a:t>
                      </a:r>
                      <a:endParaRPr lang="uk-UA"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noFill/>
                  </a:tcPr>
                </a:tc>
                <a:extLst>
                  <a:ext uri="{0D108BD9-81ED-4DB2-BD59-A6C34878D82A}">
                    <a16:rowId xmlns:a16="http://schemas.microsoft.com/office/drawing/2014/main" val="10000"/>
                  </a:ext>
                </a:extLst>
              </a:tr>
            </a:tbl>
          </a:graphicData>
        </a:graphic>
      </p:graphicFrame>
      <p:pic>
        <p:nvPicPr>
          <p:cNvPr id="252" name="Рисунок 8"/>
          <p:cNvPicPr/>
          <p:nvPr/>
        </p:nvPicPr>
        <p:blipFill>
          <a:blip r:embed="rId2"/>
          <a:stretch/>
        </p:blipFill>
        <p:spPr>
          <a:xfrm>
            <a:off x="1785960" y="3346200"/>
            <a:ext cx="4272120" cy="2498040"/>
          </a:xfrm>
          <a:prstGeom prst="rect">
            <a:avLst/>
          </a:prstGeom>
          <a:ln w="0">
            <a:noFill/>
          </a:ln>
        </p:spPr>
      </p:pic>
      <p:pic>
        <p:nvPicPr>
          <p:cNvPr id="253" name="Рисунок 11"/>
          <p:cNvPicPr/>
          <p:nvPr/>
        </p:nvPicPr>
        <p:blipFill>
          <a:blip r:embed="rId3"/>
          <a:stretch/>
        </p:blipFill>
        <p:spPr>
          <a:xfrm>
            <a:off x="6249960" y="3278880"/>
            <a:ext cx="4206960" cy="2496960"/>
          </a:xfrm>
          <a:prstGeom prst="rect">
            <a:avLst/>
          </a:prstGeom>
          <a:ln w="0">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TextBox 2"/>
          <p:cNvSpPr/>
          <p:nvPr/>
        </p:nvSpPr>
        <p:spPr>
          <a:xfrm>
            <a:off x="1962000" y="6202800"/>
            <a:ext cx="849492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n-US" sz="1800" b="0" strike="noStrike" spc="-1">
                <a:solidFill>
                  <a:srgbClr val="000000"/>
                </a:solidFill>
                <a:latin typeface="Arial"/>
                <a:ea typeface="Calibri"/>
              </a:rPr>
              <a:t>Change in cladding diameter during vacuum drying and long-term storage under normal conditions</a:t>
            </a:r>
            <a:endParaRPr lang="uk-UA" sz="1800" b="0" strike="noStrike" spc="-1">
              <a:solidFill>
                <a:srgbClr val="000000"/>
              </a:solidFill>
              <a:latin typeface="Arial"/>
            </a:endParaRPr>
          </a:p>
        </p:txBody>
      </p:sp>
      <p:sp>
        <p:nvSpPr>
          <p:cNvPr id="255" name="TextBox 4"/>
          <p:cNvSpPr/>
          <p:nvPr/>
        </p:nvSpPr>
        <p:spPr>
          <a:xfrm>
            <a:off x="1962000" y="198000"/>
            <a:ext cx="8494920" cy="516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n-US" sz="2800" b="1" strike="noStrike" spc="-1">
                <a:solidFill>
                  <a:srgbClr val="FF0000"/>
                </a:solidFill>
                <a:latin typeface="Arial"/>
                <a:ea typeface="Calibri"/>
              </a:rPr>
              <a:t>Change in fuel rod cladding diameter</a:t>
            </a:r>
            <a:endParaRPr lang="uk-UA" sz="2800" b="0" strike="noStrike" spc="-1">
              <a:solidFill>
                <a:srgbClr val="000000"/>
              </a:solidFill>
              <a:latin typeface="Arial"/>
            </a:endParaRPr>
          </a:p>
        </p:txBody>
      </p:sp>
      <p:sp>
        <p:nvSpPr>
          <p:cNvPr id="256" name="TextBox 5"/>
          <p:cNvSpPr/>
          <p:nvPr/>
        </p:nvSpPr>
        <p:spPr>
          <a:xfrm>
            <a:off x="430200" y="789480"/>
            <a:ext cx="11518560" cy="2009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0000"/>
              </a:lnSpc>
              <a:tabLst>
                <a:tab pos="0" algn="l"/>
              </a:tabLst>
            </a:pPr>
            <a:r>
              <a:rPr lang="en-US" sz="1800" b="0" strike="noStrike" spc="-1">
                <a:solidFill>
                  <a:srgbClr val="000000"/>
                </a:solidFill>
                <a:latin typeface="Arial"/>
                <a:ea typeface="DejaVu Sans"/>
              </a:rPr>
              <a:t>The total change in cladding diameter, including both irreversible and reversible deformations, is the highest for claddings with the maximum initial GFP pressure (5.0 MPa) during vacuum drying at a maximum temperature (436 °C) and is 0.460% and 0.423% for E110 and ZIRLO alloy claddings, respectively</a:t>
            </a:r>
            <a:r>
              <a:rPr lang="uk-UA" sz="1800" b="0" strike="noStrike" spc="-1">
                <a:solidFill>
                  <a:srgbClr val="000000"/>
                </a:solidFill>
                <a:latin typeface="Arial"/>
                <a:ea typeface="DejaVu Sans"/>
              </a:rPr>
              <a:t>.</a:t>
            </a:r>
            <a:endParaRPr lang="uk-UA" sz="1800" b="0" strike="noStrike" spc="-1">
              <a:solidFill>
                <a:srgbClr val="000000"/>
              </a:solidFill>
              <a:latin typeface="Arial"/>
            </a:endParaRPr>
          </a:p>
          <a:p>
            <a:pPr algn="just">
              <a:lnSpc>
                <a:spcPct val="100000"/>
              </a:lnSpc>
              <a:tabLst>
                <a:tab pos="0" algn="l"/>
              </a:tabLst>
            </a:pPr>
            <a:endParaRPr lang="uk-UA" sz="1800" b="0" strike="noStrike" spc="-1">
              <a:solidFill>
                <a:srgbClr val="000000"/>
              </a:solidFill>
              <a:latin typeface="Arial"/>
            </a:endParaRPr>
          </a:p>
          <a:p>
            <a:pPr algn="just">
              <a:lnSpc>
                <a:spcPct val="100000"/>
              </a:lnSpc>
              <a:tabLst>
                <a:tab pos="0" algn="l"/>
              </a:tabLst>
            </a:pPr>
            <a:r>
              <a:rPr lang="en-US" sz="1800" b="0" strike="noStrike" spc="-1">
                <a:solidFill>
                  <a:srgbClr val="000000"/>
                </a:solidFill>
                <a:latin typeface="Arial"/>
                <a:ea typeface="DejaVu Sans"/>
              </a:rPr>
              <a:t>Under long-term storage conditions, the total change in cladding diameter decreases and, at the end of the design storage life under normal conditions, will be 0.304% and 0.246% for E110 and ZIRLO alloy claddings, respectively.</a:t>
            </a:r>
            <a:endParaRPr lang="uk-UA" sz="1800" b="0" strike="noStrike" spc="-1">
              <a:solidFill>
                <a:srgbClr val="000000"/>
              </a:solidFill>
              <a:latin typeface="Arial"/>
            </a:endParaRPr>
          </a:p>
        </p:txBody>
      </p:sp>
      <p:graphicFrame>
        <p:nvGraphicFramePr>
          <p:cNvPr id="257" name="Таблиця 7"/>
          <p:cNvGraphicFramePr/>
          <p:nvPr/>
        </p:nvGraphicFramePr>
        <p:xfrm>
          <a:off x="1838160" y="5875560"/>
          <a:ext cx="8408880" cy="370800"/>
        </p:xfrm>
        <a:graphic>
          <a:graphicData uri="http://schemas.openxmlformats.org/drawingml/2006/table">
            <a:tbl>
              <a:tblPr/>
              <a:tblGrid>
                <a:gridCol w="4204440">
                  <a:extLst>
                    <a:ext uri="{9D8B030D-6E8A-4147-A177-3AD203B41FA5}">
                      <a16:colId xmlns:a16="http://schemas.microsoft.com/office/drawing/2014/main" val="20000"/>
                    </a:ext>
                  </a:extLst>
                </a:gridCol>
                <a:gridCol w="4204440">
                  <a:extLst>
                    <a:ext uri="{9D8B030D-6E8A-4147-A177-3AD203B41FA5}">
                      <a16:colId xmlns:a16="http://schemas.microsoft.com/office/drawing/2014/main" val="20001"/>
                    </a:ext>
                  </a:extLst>
                </a:gridCol>
              </a:tblGrid>
              <a:tr h="370800">
                <a:tc>
                  <a:txBody>
                    <a:bodyPr/>
                    <a:lstStyle/>
                    <a:p>
                      <a:pPr algn="ctr">
                        <a:lnSpc>
                          <a:spcPct val="100000"/>
                        </a:lnSpc>
                      </a:pPr>
                      <a:r>
                        <a:rPr lang="uk-UA" sz="1800" b="0" strike="noStrike" spc="-1">
                          <a:solidFill>
                            <a:srgbClr val="000000"/>
                          </a:solidFill>
                          <a:latin typeface="Arial"/>
                        </a:rPr>
                        <a:t>Е110</a:t>
                      </a: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noFill/>
                  </a:tcPr>
                </a:tc>
                <a:tc>
                  <a:txBody>
                    <a:bodyPr/>
                    <a:lstStyle/>
                    <a:p>
                      <a:pPr algn="ctr">
                        <a:lnSpc>
                          <a:spcPct val="100000"/>
                        </a:lnSpc>
                      </a:pPr>
                      <a:r>
                        <a:rPr lang="en-US" sz="1800" b="0" strike="noStrike" spc="-1">
                          <a:solidFill>
                            <a:srgbClr val="000000"/>
                          </a:solidFill>
                          <a:latin typeface="Arial"/>
                        </a:rPr>
                        <a:t>ZIRLO </a:t>
                      </a:r>
                      <a:endParaRPr lang="uk-UA"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noFill/>
                  </a:tcPr>
                </a:tc>
                <a:extLst>
                  <a:ext uri="{0D108BD9-81ED-4DB2-BD59-A6C34878D82A}">
                    <a16:rowId xmlns:a16="http://schemas.microsoft.com/office/drawing/2014/main" val="10000"/>
                  </a:ext>
                </a:extLst>
              </a:tr>
            </a:tbl>
          </a:graphicData>
        </a:graphic>
      </p:graphicFrame>
      <p:pic>
        <p:nvPicPr>
          <p:cNvPr id="258" name="Рисунок 3"/>
          <p:cNvPicPr/>
          <p:nvPr/>
        </p:nvPicPr>
        <p:blipFill>
          <a:blip r:embed="rId2"/>
          <a:stretch/>
        </p:blipFill>
        <p:spPr>
          <a:xfrm>
            <a:off x="1879920" y="3287160"/>
            <a:ext cx="4276440" cy="2565360"/>
          </a:xfrm>
          <a:prstGeom prst="rect">
            <a:avLst/>
          </a:prstGeom>
          <a:ln w="0">
            <a:noFill/>
          </a:ln>
        </p:spPr>
      </p:pic>
      <p:pic>
        <p:nvPicPr>
          <p:cNvPr id="259" name="Рисунок 10"/>
          <p:cNvPicPr/>
          <p:nvPr/>
        </p:nvPicPr>
        <p:blipFill>
          <a:blip r:embed="rId3"/>
          <a:stretch/>
        </p:blipFill>
        <p:spPr>
          <a:xfrm>
            <a:off x="6452640" y="3226680"/>
            <a:ext cx="4004280" cy="2518560"/>
          </a:xfrm>
          <a:prstGeom prst="rect">
            <a:avLst/>
          </a:prstGeom>
          <a:ln w="0">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TextBox 2"/>
          <p:cNvSpPr/>
          <p:nvPr/>
        </p:nvSpPr>
        <p:spPr>
          <a:xfrm>
            <a:off x="1962000" y="6273360"/>
            <a:ext cx="849492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uk-UA" sz="1800" b="0" strike="noStrike" spc="-1">
                <a:solidFill>
                  <a:srgbClr val="000000"/>
                </a:solidFill>
                <a:latin typeface="Arial"/>
                <a:ea typeface="Calibri"/>
              </a:rPr>
              <a:t>Fuel rod length change during vacuum drying and long-term storage under normal conditions</a:t>
            </a:r>
            <a:endParaRPr lang="uk-UA" sz="1800" b="0" strike="noStrike" spc="-1">
              <a:solidFill>
                <a:srgbClr val="000000"/>
              </a:solidFill>
              <a:latin typeface="Arial"/>
            </a:endParaRPr>
          </a:p>
        </p:txBody>
      </p:sp>
      <p:sp>
        <p:nvSpPr>
          <p:cNvPr id="261" name="TextBox 4"/>
          <p:cNvSpPr/>
          <p:nvPr/>
        </p:nvSpPr>
        <p:spPr>
          <a:xfrm>
            <a:off x="1962000" y="128160"/>
            <a:ext cx="8409240" cy="516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n-US" sz="2800" b="1" strike="noStrike" spc="-1">
                <a:solidFill>
                  <a:srgbClr val="FF0000"/>
                </a:solidFill>
                <a:latin typeface="Arial"/>
                <a:ea typeface="Calibri"/>
              </a:rPr>
              <a:t>Change in fuel rod length</a:t>
            </a:r>
            <a:endParaRPr lang="uk-UA" sz="2800" b="0" strike="noStrike" spc="-1">
              <a:solidFill>
                <a:srgbClr val="000000"/>
              </a:solidFill>
              <a:latin typeface="Arial"/>
            </a:endParaRPr>
          </a:p>
        </p:txBody>
      </p:sp>
      <p:sp>
        <p:nvSpPr>
          <p:cNvPr id="262" name="TextBox 5"/>
          <p:cNvSpPr/>
          <p:nvPr/>
        </p:nvSpPr>
        <p:spPr>
          <a:xfrm>
            <a:off x="685800" y="611640"/>
            <a:ext cx="10743840" cy="286086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0000"/>
              </a:lnSpc>
              <a:tabLst>
                <a:tab pos="0" algn="l"/>
              </a:tabLst>
            </a:pPr>
            <a:r>
              <a:rPr lang="uk-UA" sz="1800" b="0" strike="noStrike" spc="-1" dirty="0" err="1">
                <a:solidFill>
                  <a:srgbClr val="000000"/>
                </a:solidFill>
                <a:latin typeface="Arial"/>
                <a:ea typeface="DejaVu Sans"/>
              </a:rPr>
              <a:t>Thermal</a:t>
            </a:r>
            <a:r>
              <a:rPr lang="uk-UA" sz="1800" b="0" strike="noStrike" spc="-1" dirty="0">
                <a:solidFill>
                  <a:srgbClr val="000000"/>
                </a:solidFill>
                <a:latin typeface="Arial"/>
                <a:ea typeface="DejaVu Sans"/>
              </a:rPr>
              <a:t> </a:t>
            </a:r>
            <a:r>
              <a:rPr lang="uk-UA" sz="1800" b="0" strike="noStrike" spc="-1" dirty="0" err="1">
                <a:solidFill>
                  <a:srgbClr val="000000"/>
                </a:solidFill>
                <a:latin typeface="Arial"/>
                <a:ea typeface="DejaVu Sans"/>
              </a:rPr>
              <a:t>effect</a:t>
            </a:r>
            <a:r>
              <a:rPr lang="uk-UA" sz="1800" b="0" strike="noStrike" spc="-1" dirty="0">
                <a:solidFill>
                  <a:srgbClr val="000000"/>
                </a:solidFill>
                <a:latin typeface="Arial"/>
                <a:ea typeface="DejaVu Sans"/>
              </a:rPr>
              <a:t> </a:t>
            </a:r>
            <a:r>
              <a:rPr lang="uk-UA" sz="1800" b="0" strike="noStrike" spc="-1" dirty="0" err="1">
                <a:solidFill>
                  <a:srgbClr val="000000"/>
                </a:solidFill>
                <a:latin typeface="Arial"/>
                <a:ea typeface="DejaVu Sans"/>
              </a:rPr>
              <a:t>on</a:t>
            </a:r>
            <a:r>
              <a:rPr lang="uk-UA" sz="1800" b="0" strike="noStrike" spc="-1" dirty="0">
                <a:solidFill>
                  <a:srgbClr val="000000"/>
                </a:solidFill>
                <a:latin typeface="Arial"/>
                <a:ea typeface="DejaVu Sans"/>
              </a:rPr>
              <a:t> </a:t>
            </a:r>
            <a:r>
              <a:rPr lang="uk-UA" sz="1800" b="0" strike="noStrike" spc="-1" dirty="0" err="1">
                <a:solidFill>
                  <a:srgbClr val="000000"/>
                </a:solidFill>
                <a:latin typeface="Arial"/>
                <a:ea typeface="DejaVu Sans"/>
              </a:rPr>
              <a:t>cladding</a:t>
            </a:r>
            <a:r>
              <a:rPr lang="uk-UA" sz="1800" b="0" strike="noStrike" spc="-1" dirty="0">
                <a:solidFill>
                  <a:srgbClr val="000000"/>
                </a:solidFill>
                <a:latin typeface="Arial"/>
                <a:ea typeface="DejaVu Sans"/>
              </a:rPr>
              <a:t> </a:t>
            </a:r>
            <a:r>
              <a:rPr lang="uk-UA" sz="1800" b="0" strike="noStrike" spc="-1" dirty="0" err="1">
                <a:solidFill>
                  <a:srgbClr val="000000"/>
                </a:solidFill>
                <a:latin typeface="Arial"/>
                <a:ea typeface="DejaVu Sans"/>
              </a:rPr>
              <a:t>can</a:t>
            </a:r>
            <a:r>
              <a:rPr lang="uk-UA" sz="1800" b="0" strike="noStrike" spc="-1" dirty="0">
                <a:solidFill>
                  <a:srgbClr val="000000"/>
                </a:solidFill>
                <a:latin typeface="Arial"/>
                <a:ea typeface="DejaVu Sans"/>
              </a:rPr>
              <a:t> </a:t>
            </a:r>
            <a:r>
              <a:rPr lang="uk-UA" sz="1800" b="0" strike="noStrike" spc="-1" dirty="0" err="1">
                <a:solidFill>
                  <a:srgbClr val="000000"/>
                </a:solidFill>
                <a:latin typeface="Arial"/>
                <a:ea typeface="DejaVu Sans"/>
              </a:rPr>
              <a:t>result</a:t>
            </a:r>
            <a:r>
              <a:rPr lang="uk-UA" sz="1800" b="0" strike="noStrike" spc="-1" dirty="0">
                <a:solidFill>
                  <a:srgbClr val="000000"/>
                </a:solidFill>
                <a:latin typeface="Arial"/>
                <a:ea typeface="DejaVu Sans"/>
              </a:rPr>
              <a:t> </a:t>
            </a:r>
            <a:r>
              <a:rPr lang="uk-UA" sz="1800" b="0" strike="noStrike" spc="-1" dirty="0" err="1">
                <a:solidFill>
                  <a:srgbClr val="000000"/>
                </a:solidFill>
                <a:latin typeface="Arial"/>
                <a:ea typeface="DejaVu Sans"/>
              </a:rPr>
              <a:t>in</a:t>
            </a:r>
            <a:r>
              <a:rPr lang="uk-UA" sz="1800" b="0" strike="noStrike" spc="-1" dirty="0">
                <a:solidFill>
                  <a:srgbClr val="000000"/>
                </a:solidFill>
                <a:latin typeface="Arial"/>
                <a:ea typeface="DejaVu Sans"/>
              </a:rPr>
              <a:t> </a:t>
            </a:r>
            <a:r>
              <a:rPr lang="uk-UA" sz="1800" b="0" strike="noStrike" spc="-1" dirty="0" err="1">
                <a:solidFill>
                  <a:srgbClr val="000000"/>
                </a:solidFill>
                <a:latin typeface="Arial"/>
                <a:ea typeface="DejaVu Sans"/>
              </a:rPr>
              <a:t>increased</a:t>
            </a:r>
            <a:r>
              <a:rPr lang="uk-UA" sz="1800" b="0" strike="noStrike" spc="-1" dirty="0">
                <a:solidFill>
                  <a:srgbClr val="000000"/>
                </a:solidFill>
                <a:latin typeface="Arial"/>
                <a:ea typeface="DejaVu Sans"/>
              </a:rPr>
              <a:t> </a:t>
            </a:r>
            <a:r>
              <a:rPr lang="uk-UA" sz="1800" b="0" strike="noStrike" spc="-1" dirty="0" err="1">
                <a:solidFill>
                  <a:srgbClr val="000000"/>
                </a:solidFill>
                <a:latin typeface="Arial"/>
                <a:ea typeface="DejaVu Sans"/>
              </a:rPr>
              <a:t>creep</a:t>
            </a:r>
            <a:r>
              <a:rPr lang="uk-UA" sz="1800" b="0" strike="noStrike" spc="-1" dirty="0">
                <a:solidFill>
                  <a:srgbClr val="000000"/>
                </a:solidFill>
                <a:latin typeface="Arial"/>
                <a:ea typeface="DejaVu Sans"/>
              </a:rPr>
              <a:t> (</a:t>
            </a:r>
            <a:r>
              <a:rPr lang="uk-UA" sz="1800" b="0" strike="noStrike" spc="-1" dirty="0" err="1">
                <a:solidFill>
                  <a:srgbClr val="000000"/>
                </a:solidFill>
                <a:latin typeface="Arial"/>
                <a:ea typeface="DejaVu Sans"/>
              </a:rPr>
              <a:t>contrary</a:t>
            </a:r>
            <a:r>
              <a:rPr lang="uk-UA" sz="1800" b="0" strike="noStrike" spc="-1" dirty="0">
                <a:solidFill>
                  <a:srgbClr val="000000"/>
                </a:solidFill>
                <a:latin typeface="Arial"/>
                <a:ea typeface="DejaVu Sans"/>
              </a:rPr>
              <a:t> </a:t>
            </a:r>
            <a:r>
              <a:rPr lang="uk-UA" sz="1800" b="0" strike="noStrike" spc="-1" dirty="0" err="1">
                <a:solidFill>
                  <a:srgbClr val="000000"/>
                </a:solidFill>
                <a:latin typeface="Arial"/>
                <a:ea typeface="DejaVu Sans"/>
              </a:rPr>
              <a:t>to</a:t>
            </a:r>
            <a:r>
              <a:rPr lang="uk-UA" sz="1800" b="0" strike="noStrike" spc="-1" dirty="0">
                <a:solidFill>
                  <a:srgbClr val="000000"/>
                </a:solidFill>
                <a:latin typeface="Arial"/>
                <a:ea typeface="DejaVu Sans"/>
              </a:rPr>
              <a:t> </a:t>
            </a:r>
            <a:r>
              <a:rPr lang="uk-UA" sz="1800" b="0" strike="noStrike" spc="-1" dirty="0" err="1">
                <a:solidFill>
                  <a:srgbClr val="000000"/>
                </a:solidFill>
                <a:latin typeface="Arial"/>
                <a:ea typeface="DejaVu Sans"/>
              </a:rPr>
              <a:t>the</a:t>
            </a:r>
            <a:r>
              <a:rPr lang="uk-UA" sz="1800" b="0" strike="noStrike" spc="-1" dirty="0">
                <a:solidFill>
                  <a:srgbClr val="000000"/>
                </a:solidFill>
                <a:latin typeface="Arial"/>
                <a:ea typeface="DejaVu Sans"/>
              </a:rPr>
              <a:t> </a:t>
            </a:r>
            <a:r>
              <a:rPr lang="uk-UA" sz="1800" b="0" strike="noStrike" spc="-1" dirty="0" err="1">
                <a:solidFill>
                  <a:srgbClr val="000000"/>
                </a:solidFill>
                <a:latin typeface="Arial"/>
                <a:ea typeface="DejaVu Sans"/>
              </a:rPr>
              <a:t>known</a:t>
            </a:r>
            <a:r>
              <a:rPr lang="uk-UA" sz="1800" b="0" strike="noStrike" spc="-1" dirty="0">
                <a:solidFill>
                  <a:srgbClr val="000000"/>
                </a:solidFill>
                <a:latin typeface="Arial"/>
                <a:ea typeface="DejaVu Sans"/>
              </a:rPr>
              <a:t> </a:t>
            </a:r>
            <a:r>
              <a:rPr lang="uk-UA" sz="1800" b="0" strike="noStrike" spc="-1" dirty="0" err="1">
                <a:solidFill>
                  <a:srgbClr val="000000"/>
                </a:solidFill>
                <a:latin typeface="Arial"/>
                <a:ea typeface="DejaVu Sans"/>
              </a:rPr>
              <a:t>creep</a:t>
            </a:r>
            <a:r>
              <a:rPr lang="uk-UA" sz="1800" b="0" strike="noStrike" spc="-1" dirty="0">
                <a:solidFill>
                  <a:srgbClr val="000000"/>
                </a:solidFill>
                <a:latin typeface="Arial"/>
                <a:ea typeface="DejaVu Sans"/>
              </a:rPr>
              <a:t> </a:t>
            </a:r>
            <a:r>
              <a:rPr lang="uk-UA" sz="1800" b="0" strike="noStrike" spc="-1" dirty="0" err="1">
                <a:solidFill>
                  <a:srgbClr val="000000"/>
                </a:solidFill>
                <a:latin typeface="Arial"/>
                <a:ea typeface="DejaVu Sans"/>
              </a:rPr>
              <a:t>model</a:t>
            </a:r>
            <a:r>
              <a:rPr lang="uk-UA" sz="1800" b="0" strike="noStrike" spc="-1" dirty="0">
                <a:solidFill>
                  <a:srgbClr val="000000"/>
                </a:solidFill>
                <a:latin typeface="Arial"/>
                <a:ea typeface="DejaVu Sans"/>
              </a:rPr>
              <a:t> </a:t>
            </a:r>
            <a:r>
              <a:rPr lang="uk-UA" sz="1800" b="0" strike="noStrike" spc="-1" dirty="0" err="1">
                <a:solidFill>
                  <a:srgbClr val="000000"/>
                </a:solidFill>
                <a:latin typeface="Arial"/>
                <a:ea typeface="DejaVu Sans"/>
              </a:rPr>
              <a:t>for</a:t>
            </a:r>
            <a:r>
              <a:rPr lang="uk-UA" sz="1800" b="0" strike="noStrike" spc="-1" dirty="0">
                <a:solidFill>
                  <a:srgbClr val="000000"/>
                </a:solidFill>
                <a:latin typeface="Arial"/>
                <a:ea typeface="DejaVu Sans"/>
              </a:rPr>
              <a:t> </a:t>
            </a:r>
            <a:r>
              <a:rPr lang="uk-UA" sz="1800" b="0" strike="noStrike" spc="-1" dirty="0" err="1">
                <a:solidFill>
                  <a:srgbClr val="000000"/>
                </a:solidFill>
                <a:latin typeface="Arial"/>
                <a:ea typeface="DejaVu Sans"/>
              </a:rPr>
              <a:t>gas-filled</a:t>
            </a:r>
            <a:r>
              <a:rPr lang="uk-UA" sz="1800" b="0" strike="noStrike" spc="-1" dirty="0">
                <a:solidFill>
                  <a:srgbClr val="000000"/>
                </a:solidFill>
                <a:latin typeface="Arial"/>
                <a:ea typeface="DejaVu Sans"/>
              </a:rPr>
              <a:t> </a:t>
            </a:r>
            <a:r>
              <a:rPr lang="uk-UA" sz="1800" b="0" strike="noStrike" spc="-1" dirty="0" err="1">
                <a:solidFill>
                  <a:srgbClr val="000000"/>
                </a:solidFill>
                <a:latin typeface="Arial"/>
                <a:ea typeface="DejaVu Sans"/>
              </a:rPr>
              <a:t>tubular</a:t>
            </a:r>
            <a:r>
              <a:rPr lang="uk-UA" sz="1800" b="0" strike="noStrike" spc="-1" dirty="0">
                <a:solidFill>
                  <a:srgbClr val="000000"/>
                </a:solidFill>
                <a:latin typeface="Arial"/>
                <a:ea typeface="DejaVu Sans"/>
              </a:rPr>
              <a:t> </a:t>
            </a:r>
            <a:r>
              <a:rPr lang="uk-UA" sz="1800" b="0" strike="noStrike" spc="-1" dirty="0" err="1">
                <a:solidFill>
                  <a:srgbClr val="000000"/>
                </a:solidFill>
                <a:latin typeface="Arial"/>
                <a:ea typeface="DejaVu Sans"/>
              </a:rPr>
              <a:t>fuel</a:t>
            </a:r>
            <a:r>
              <a:rPr lang="uk-UA" sz="1800" b="0" strike="noStrike" spc="-1" dirty="0">
                <a:solidFill>
                  <a:srgbClr val="000000"/>
                </a:solidFill>
                <a:latin typeface="Arial"/>
                <a:ea typeface="DejaVu Sans"/>
              </a:rPr>
              <a:t> </a:t>
            </a:r>
            <a:r>
              <a:rPr lang="uk-UA" sz="1800" b="0" strike="noStrike" spc="-1" dirty="0" err="1">
                <a:solidFill>
                  <a:srgbClr val="000000"/>
                </a:solidFill>
                <a:latin typeface="Arial"/>
                <a:ea typeface="DejaVu Sans"/>
              </a:rPr>
              <a:t>rod</a:t>
            </a:r>
            <a:r>
              <a:rPr lang="uk-UA" sz="1800" b="0" strike="noStrike" spc="-1" dirty="0">
                <a:solidFill>
                  <a:srgbClr val="000000"/>
                </a:solidFill>
                <a:latin typeface="Arial"/>
                <a:ea typeface="DejaVu Sans"/>
              </a:rPr>
              <a:t> </a:t>
            </a:r>
            <a:r>
              <a:rPr lang="uk-UA" sz="1800" b="0" strike="noStrike" spc="-1" dirty="0" err="1">
                <a:solidFill>
                  <a:srgbClr val="000000"/>
                </a:solidFill>
                <a:latin typeface="Arial"/>
                <a:ea typeface="DejaVu Sans"/>
              </a:rPr>
              <a:t>imitators</a:t>
            </a:r>
            <a:r>
              <a:rPr lang="uk-UA" sz="1800" b="0" strike="noStrike" spc="-1" dirty="0">
                <a:solidFill>
                  <a:srgbClr val="000000"/>
                </a:solidFill>
                <a:latin typeface="Arial"/>
                <a:ea typeface="DejaVu Sans"/>
              </a:rPr>
              <a:t>), </a:t>
            </a:r>
            <a:r>
              <a:rPr lang="uk-UA" sz="1800" b="0" strike="noStrike" spc="-1" dirty="0" err="1">
                <a:solidFill>
                  <a:srgbClr val="000000"/>
                </a:solidFill>
                <a:latin typeface="Arial"/>
                <a:ea typeface="DejaVu Sans"/>
              </a:rPr>
              <a:t>which</a:t>
            </a:r>
            <a:r>
              <a:rPr lang="uk-UA" sz="1800" b="0" strike="noStrike" spc="-1" dirty="0">
                <a:solidFill>
                  <a:srgbClr val="000000"/>
                </a:solidFill>
                <a:latin typeface="Arial"/>
                <a:ea typeface="DejaVu Sans"/>
              </a:rPr>
              <a:t> </a:t>
            </a:r>
            <a:r>
              <a:rPr lang="uk-UA" sz="1800" b="0" strike="noStrike" spc="-1" dirty="0" err="1">
                <a:solidFill>
                  <a:srgbClr val="000000"/>
                </a:solidFill>
                <a:latin typeface="Arial"/>
                <a:ea typeface="DejaVu Sans"/>
              </a:rPr>
              <a:t>increases</a:t>
            </a:r>
            <a:r>
              <a:rPr lang="uk-UA" sz="1800" b="0" strike="noStrike" spc="-1" dirty="0">
                <a:solidFill>
                  <a:srgbClr val="000000"/>
                </a:solidFill>
                <a:latin typeface="Arial"/>
                <a:ea typeface="DejaVu Sans"/>
              </a:rPr>
              <a:t> </a:t>
            </a:r>
            <a:r>
              <a:rPr lang="uk-UA" sz="1800" b="0" strike="noStrike" spc="-1" dirty="0" err="1">
                <a:solidFill>
                  <a:srgbClr val="000000"/>
                </a:solidFill>
                <a:latin typeface="Arial"/>
                <a:ea typeface="DejaVu Sans"/>
              </a:rPr>
              <a:t>the</a:t>
            </a:r>
            <a:r>
              <a:rPr lang="uk-UA" sz="1800" b="0" strike="noStrike" spc="-1" dirty="0">
                <a:solidFill>
                  <a:srgbClr val="000000"/>
                </a:solidFill>
                <a:latin typeface="Arial"/>
                <a:ea typeface="DejaVu Sans"/>
              </a:rPr>
              <a:t> </a:t>
            </a:r>
            <a:r>
              <a:rPr lang="uk-UA" sz="1800" b="0" strike="noStrike" spc="-1" dirty="0" err="1">
                <a:solidFill>
                  <a:srgbClr val="000000"/>
                </a:solidFill>
                <a:latin typeface="Arial"/>
                <a:ea typeface="DejaVu Sans"/>
              </a:rPr>
              <a:t>length</a:t>
            </a:r>
            <a:r>
              <a:rPr lang="uk-UA" sz="1800" b="0" strike="noStrike" spc="-1" dirty="0">
                <a:solidFill>
                  <a:srgbClr val="000000"/>
                </a:solidFill>
                <a:latin typeface="Arial"/>
                <a:ea typeface="DejaVu Sans"/>
              </a:rPr>
              <a:t> </a:t>
            </a:r>
            <a:r>
              <a:rPr lang="uk-UA" sz="1800" b="0" strike="noStrike" spc="-1" dirty="0" err="1">
                <a:solidFill>
                  <a:srgbClr val="000000"/>
                </a:solidFill>
                <a:latin typeface="Arial"/>
                <a:ea typeface="DejaVu Sans"/>
              </a:rPr>
              <a:t>of</a:t>
            </a:r>
            <a:r>
              <a:rPr lang="uk-UA" sz="1800" b="0" strike="noStrike" spc="-1" dirty="0">
                <a:solidFill>
                  <a:srgbClr val="000000"/>
                </a:solidFill>
                <a:latin typeface="Arial"/>
                <a:ea typeface="DejaVu Sans"/>
              </a:rPr>
              <a:t> </a:t>
            </a:r>
            <a:r>
              <a:rPr lang="uk-UA" sz="1800" b="0" strike="noStrike" spc="-1" dirty="0" err="1">
                <a:solidFill>
                  <a:srgbClr val="000000"/>
                </a:solidFill>
                <a:latin typeface="Arial"/>
                <a:ea typeface="DejaVu Sans"/>
              </a:rPr>
              <a:t>fuel</a:t>
            </a:r>
            <a:r>
              <a:rPr lang="uk-UA" sz="1800" b="0" strike="noStrike" spc="-1" dirty="0">
                <a:solidFill>
                  <a:srgbClr val="000000"/>
                </a:solidFill>
                <a:latin typeface="Arial"/>
                <a:ea typeface="DejaVu Sans"/>
              </a:rPr>
              <a:t> </a:t>
            </a:r>
            <a:r>
              <a:rPr lang="uk-UA" sz="1800" b="0" strike="noStrike" spc="-1" dirty="0" err="1">
                <a:solidFill>
                  <a:srgbClr val="000000"/>
                </a:solidFill>
                <a:latin typeface="Arial"/>
                <a:ea typeface="DejaVu Sans"/>
              </a:rPr>
              <a:t>rod</a:t>
            </a:r>
            <a:r>
              <a:rPr lang="uk-UA" sz="1800" b="0" strike="noStrike" spc="-1" dirty="0">
                <a:solidFill>
                  <a:srgbClr val="000000"/>
                </a:solidFill>
                <a:latin typeface="Arial"/>
                <a:ea typeface="DejaVu Sans"/>
              </a:rPr>
              <a:t>.</a:t>
            </a:r>
            <a:endParaRPr lang="uk-UA" sz="1800" b="0" strike="noStrike" spc="-1" dirty="0">
              <a:solidFill>
                <a:srgbClr val="000000"/>
              </a:solidFill>
              <a:latin typeface="Arial"/>
            </a:endParaRPr>
          </a:p>
          <a:p>
            <a:pPr algn="just">
              <a:lnSpc>
                <a:spcPct val="100000"/>
              </a:lnSpc>
              <a:tabLst>
                <a:tab pos="0" algn="l"/>
              </a:tabLst>
            </a:pPr>
            <a:endParaRPr lang="uk-UA" sz="1800" b="0" strike="noStrike" spc="-1" dirty="0">
              <a:solidFill>
                <a:srgbClr val="000000"/>
              </a:solidFill>
              <a:latin typeface="Arial"/>
            </a:endParaRPr>
          </a:p>
          <a:p>
            <a:pPr algn="just">
              <a:lnSpc>
                <a:spcPct val="100000"/>
              </a:lnSpc>
              <a:tabLst>
                <a:tab pos="0" algn="l"/>
              </a:tabLst>
            </a:pPr>
            <a:r>
              <a:rPr lang="uk-UA" sz="1800" b="0" strike="noStrike" spc="-1" dirty="0" err="1">
                <a:solidFill>
                  <a:srgbClr val="000000"/>
                </a:solidFill>
                <a:latin typeface="Arial"/>
                <a:ea typeface="DejaVu Sans"/>
              </a:rPr>
              <a:t>The</a:t>
            </a:r>
            <a:r>
              <a:rPr lang="uk-UA" sz="1800" b="0" strike="noStrike" spc="-1" dirty="0">
                <a:solidFill>
                  <a:srgbClr val="000000"/>
                </a:solidFill>
                <a:latin typeface="Arial"/>
                <a:ea typeface="DejaVu Sans"/>
              </a:rPr>
              <a:t> </a:t>
            </a:r>
            <a:r>
              <a:rPr lang="uk-UA" sz="1800" b="0" strike="noStrike" spc="-1" dirty="0" err="1">
                <a:solidFill>
                  <a:srgbClr val="000000"/>
                </a:solidFill>
                <a:latin typeface="Arial"/>
                <a:ea typeface="DejaVu Sans"/>
              </a:rPr>
              <a:t>maximum</a:t>
            </a:r>
            <a:r>
              <a:rPr lang="uk-UA" sz="1800" b="0" strike="noStrike" spc="-1" dirty="0">
                <a:solidFill>
                  <a:srgbClr val="000000"/>
                </a:solidFill>
                <a:latin typeface="Arial"/>
                <a:ea typeface="DejaVu Sans"/>
              </a:rPr>
              <a:t> </a:t>
            </a:r>
            <a:r>
              <a:rPr lang="uk-UA" sz="1800" b="0" strike="noStrike" spc="-1" dirty="0" err="1">
                <a:solidFill>
                  <a:srgbClr val="000000"/>
                </a:solidFill>
                <a:latin typeface="Arial"/>
                <a:ea typeface="DejaVu Sans"/>
              </a:rPr>
              <a:t>calculated</a:t>
            </a:r>
            <a:r>
              <a:rPr lang="uk-UA" sz="1800" b="0" strike="noStrike" spc="-1" dirty="0">
                <a:solidFill>
                  <a:srgbClr val="000000"/>
                </a:solidFill>
                <a:latin typeface="Arial"/>
                <a:ea typeface="DejaVu Sans"/>
              </a:rPr>
              <a:t> </a:t>
            </a:r>
            <a:r>
              <a:rPr lang="uk-UA" sz="1800" b="0" strike="noStrike" spc="-1" dirty="0" err="1">
                <a:solidFill>
                  <a:srgbClr val="000000"/>
                </a:solidFill>
                <a:latin typeface="Arial"/>
                <a:ea typeface="DejaVu Sans"/>
              </a:rPr>
              <a:t>rod</a:t>
            </a:r>
            <a:r>
              <a:rPr lang="uk-UA" sz="1800" b="0" strike="noStrike" spc="-1" dirty="0">
                <a:solidFill>
                  <a:srgbClr val="000000"/>
                </a:solidFill>
                <a:latin typeface="Arial"/>
                <a:ea typeface="DejaVu Sans"/>
              </a:rPr>
              <a:t> </a:t>
            </a:r>
            <a:r>
              <a:rPr lang="uk-UA" sz="1800" b="0" strike="noStrike" spc="-1" dirty="0" err="1">
                <a:solidFill>
                  <a:srgbClr val="000000"/>
                </a:solidFill>
                <a:latin typeface="Arial"/>
                <a:ea typeface="DejaVu Sans"/>
              </a:rPr>
              <a:t>elongation</a:t>
            </a:r>
            <a:r>
              <a:rPr lang="uk-UA" sz="1800" b="0" strike="noStrike" spc="-1" dirty="0">
                <a:solidFill>
                  <a:srgbClr val="000000"/>
                </a:solidFill>
                <a:latin typeface="Arial"/>
                <a:ea typeface="DejaVu Sans"/>
              </a:rPr>
              <a:t> </a:t>
            </a:r>
            <a:r>
              <a:rPr lang="uk-UA" sz="1800" b="0" strike="noStrike" spc="-1" dirty="0" err="1">
                <a:solidFill>
                  <a:srgbClr val="000000"/>
                </a:solidFill>
                <a:latin typeface="Arial"/>
                <a:ea typeface="DejaVu Sans"/>
              </a:rPr>
              <a:t>corresponds</a:t>
            </a:r>
            <a:r>
              <a:rPr lang="uk-UA" sz="1800" b="0" strike="noStrike" spc="-1" dirty="0">
                <a:solidFill>
                  <a:srgbClr val="000000"/>
                </a:solidFill>
                <a:latin typeface="Arial"/>
                <a:ea typeface="DejaVu Sans"/>
              </a:rPr>
              <a:t> </a:t>
            </a:r>
            <a:r>
              <a:rPr lang="uk-UA" sz="1800" b="0" strike="noStrike" spc="-1" dirty="0" err="1">
                <a:solidFill>
                  <a:srgbClr val="000000"/>
                </a:solidFill>
                <a:latin typeface="Arial"/>
                <a:ea typeface="DejaVu Sans"/>
              </a:rPr>
              <a:t>to</a:t>
            </a:r>
            <a:r>
              <a:rPr lang="uk-UA" sz="1800" b="0" strike="noStrike" spc="-1" dirty="0">
                <a:solidFill>
                  <a:srgbClr val="000000"/>
                </a:solidFill>
                <a:latin typeface="Arial"/>
                <a:ea typeface="DejaVu Sans"/>
              </a:rPr>
              <a:t> </a:t>
            </a:r>
            <a:r>
              <a:rPr lang="uk-UA" sz="1800" b="0" strike="noStrike" spc="-1" dirty="0" err="1">
                <a:solidFill>
                  <a:srgbClr val="000000"/>
                </a:solidFill>
                <a:latin typeface="Arial"/>
                <a:ea typeface="DejaVu Sans"/>
              </a:rPr>
              <a:t>the</a:t>
            </a:r>
            <a:r>
              <a:rPr lang="uk-UA" sz="1800" b="0" strike="noStrike" spc="-1" dirty="0">
                <a:solidFill>
                  <a:srgbClr val="000000"/>
                </a:solidFill>
                <a:latin typeface="Arial"/>
                <a:ea typeface="DejaVu Sans"/>
              </a:rPr>
              <a:t> </a:t>
            </a:r>
            <a:r>
              <a:rPr lang="uk-UA" sz="1800" b="0" strike="noStrike" spc="-1" dirty="0" err="1">
                <a:solidFill>
                  <a:srgbClr val="000000"/>
                </a:solidFill>
                <a:latin typeface="Arial"/>
                <a:ea typeface="DejaVu Sans"/>
              </a:rPr>
              <a:t>stage</a:t>
            </a:r>
            <a:r>
              <a:rPr lang="uk-UA" sz="1800" b="0" strike="noStrike" spc="-1" dirty="0">
                <a:solidFill>
                  <a:srgbClr val="000000"/>
                </a:solidFill>
                <a:latin typeface="Arial"/>
                <a:ea typeface="DejaVu Sans"/>
              </a:rPr>
              <a:t> </a:t>
            </a:r>
            <a:r>
              <a:rPr lang="uk-UA" sz="1800" b="0" strike="noStrike" spc="-1" dirty="0" err="1">
                <a:solidFill>
                  <a:srgbClr val="000000"/>
                </a:solidFill>
                <a:latin typeface="Arial"/>
                <a:ea typeface="DejaVu Sans"/>
              </a:rPr>
              <a:t>of</a:t>
            </a:r>
            <a:r>
              <a:rPr lang="uk-UA" sz="1800" b="0" strike="noStrike" spc="-1" dirty="0">
                <a:solidFill>
                  <a:srgbClr val="000000"/>
                </a:solidFill>
                <a:latin typeface="Arial"/>
                <a:ea typeface="DejaVu Sans"/>
              </a:rPr>
              <a:t> </a:t>
            </a:r>
            <a:r>
              <a:rPr lang="uk-UA" sz="1800" b="0" strike="noStrike" spc="-1" dirty="0" err="1">
                <a:solidFill>
                  <a:srgbClr val="000000"/>
                </a:solidFill>
                <a:latin typeface="Arial"/>
                <a:ea typeface="DejaVu Sans"/>
              </a:rPr>
              <a:t>vacuum</a:t>
            </a:r>
            <a:r>
              <a:rPr lang="uk-UA" sz="1800" b="0" strike="noStrike" spc="-1" dirty="0">
                <a:solidFill>
                  <a:srgbClr val="000000"/>
                </a:solidFill>
                <a:latin typeface="Arial"/>
                <a:ea typeface="DejaVu Sans"/>
              </a:rPr>
              <a:t> </a:t>
            </a:r>
            <a:r>
              <a:rPr lang="uk-UA" sz="1800" b="0" strike="noStrike" spc="-1" dirty="0" err="1">
                <a:solidFill>
                  <a:srgbClr val="000000"/>
                </a:solidFill>
                <a:latin typeface="Arial"/>
                <a:ea typeface="DejaVu Sans"/>
              </a:rPr>
              <a:t>drying</a:t>
            </a:r>
            <a:r>
              <a:rPr lang="uk-UA" sz="1800" b="0" strike="noStrike" spc="-1" dirty="0">
                <a:solidFill>
                  <a:srgbClr val="000000"/>
                </a:solidFill>
                <a:latin typeface="Arial"/>
                <a:ea typeface="DejaVu Sans"/>
              </a:rPr>
              <a:t> </a:t>
            </a:r>
            <a:r>
              <a:rPr lang="uk-UA" sz="1800" b="0" strike="noStrike" spc="-1" dirty="0" err="1">
                <a:solidFill>
                  <a:srgbClr val="000000"/>
                </a:solidFill>
                <a:latin typeface="Arial"/>
                <a:ea typeface="DejaVu Sans"/>
              </a:rPr>
              <a:t>of</a:t>
            </a:r>
            <a:r>
              <a:rPr lang="uk-UA" sz="1800" b="0" strike="noStrike" spc="-1" dirty="0">
                <a:solidFill>
                  <a:srgbClr val="000000"/>
                </a:solidFill>
                <a:latin typeface="Arial"/>
                <a:ea typeface="DejaVu Sans"/>
              </a:rPr>
              <a:t> </a:t>
            </a:r>
            <a:r>
              <a:rPr lang="uk-UA" sz="1800" b="0" strike="noStrike" spc="-1" dirty="0" err="1">
                <a:solidFill>
                  <a:srgbClr val="000000"/>
                </a:solidFill>
                <a:latin typeface="Arial"/>
                <a:ea typeface="DejaVu Sans"/>
              </a:rPr>
              <a:t>claddings</a:t>
            </a:r>
            <a:r>
              <a:rPr lang="uk-UA" sz="1800" b="0" strike="noStrike" spc="-1" dirty="0">
                <a:solidFill>
                  <a:srgbClr val="000000"/>
                </a:solidFill>
                <a:latin typeface="Arial"/>
                <a:ea typeface="DejaVu Sans"/>
              </a:rPr>
              <a:t> </a:t>
            </a:r>
            <a:r>
              <a:rPr lang="uk-UA" sz="1800" b="0" strike="noStrike" spc="-1" dirty="0" err="1">
                <a:solidFill>
                  <a:srgbClr val="000000"/>
                </a:solidFill>
                <a:latin typeface="Arial"/>
                <a:ea typeface="DejaVu Sans"/>
              </a:rPr>
              <a:t>with</a:t>
            </a:r>
            <a:r>
              <a:rPr lang="uk-UA" sz="1800" b="0" strike="noStrike" spc="-1" dirty="0">
                <a:solidFill>
                  <a:srgbClr val="000000"/>
                </a:solidFill>
                <a:latin typeface="Arial"/>
                <a:ea typeface="DejaVu Sans"/>
              </a:rPr>
              <a:t> </a:t>
            </a:r>
            <a:r>
              <a:rPr lang="uk-UA" sz="1800" b="0" strike="noStrike" spc="-1" dirty="0" err="1">
                <a:solidFill>
                  <a:srgbClr val="000000"/>
                </a:solidFill>
                <a:latin typeface="Arial"/>
                <a:ea typeface="DejaVu Sans"/>
              </a:rPr>
              <a:t>the</a:t>
            </a:r>
            <a:r>
              <a:rPr lang="uk-UA" sz="1800" b="0" strike="noStrike" spc="-1" dirty="0">
                <a:solidFill>
                  <a:srgbClr val="000000"/>
                </a:solidFill>
                <a:latin typeface="Arial"/>
                <a:ea typeface="DejaVu Sans"/>
              </a:rPr>
              <a:t> </a:t>
            </a:r>
            <a:r>
              <a:rPr lang="uk-UA" sz="1800" b="0" strike="noStrike" spc="-1" dirty="0" err="1">
                <a:solidFill>
                  <a:srgbClr val="000000"/>
                </a:solidFill>
                <a:latin typeface="Arial"/>
                <a:ea typeface="DejaVu Sans"/>
              </a:rPr>
              <a:t>maximum</a:t>
            </a:r>
            <a:r>
              <a:rPr lang="uk-UA" sz="1800" b="0" strike="noStrike" spc="-1" dirty="0">
                <a:solidFill>
                  <a:srgbClr val="000000"/>
                </a:solidFill>
                <a:latin typeface="Arial"/>
                <a:ea typeface="DejaVu Sans"/>
              </a:rPr>
              <a:t> </a:t>
            </a:r>
            <a:r>
              <a:rPr lang="uk-UA" sz="1800" b="0" strike="noStrike" spc="-1" dirty="0" err="1">
                <a:solidFill>
                  <a:srgbClr val="000000"/>
                </a:solidFill>
                <a:latin typeface="Arial"/>
                <a:ea typeface="DejaVu Sans"/>
              </a:rPr>
              <a:t>initial</a:t>
            </a:r>
            <a:r>
              <a:rPr lang="uk-UA" sz="1800" b="0" strike="noStrike" spc="-1" dirty="0">
                <a:solidFill>
                  <a:srgbClr val="000000"/>
                </a:solidFill>
                <a:latin typeface="Arial"/>
                <a:ea typeface="DejaVu Sans"/>
              </a:rPr>
              <a:t> GFP </a:t>
            </a:r>
            <a:r>
              <a:rPr lang="uk-UA" sz="1800" b="0" strike="noStrike" spc="-1" dirty="0" err="1">
                <a:solidFill>
                  <a:srgbClr val="000000"/>
                </a:solidFill>
                <a:latin typeface="Arial"/>
                <a:ea typeface="DejaVu Sans"/>
              </a:rPr>
              <a:t>pressure</a:t>
            </a:r>
            <a:r>
              <a:rPr lang="uk-UA" sz="1800" b="0" strike="noStrike" spc="-1" dirty="0">
                <a:solidFill>
                  <a:srgbClr val="000000"/>
                </a:solidFill>
                <a:latin typeface="Arial"/>
                <a:ea typeface="DejaVu Sans"/>
              </a:rPr>
              <a:t> (5.0 </a:t>
            </a:r>
            <a:r>
              <a:rPr lang="uk-UA" sz="1800" b="0" strike="noStrike" spc="-1" dirty="0" err="1">
                <a:solidFill>
                  <a:srgbClr val="000000"/>
                </a:solidFill>
                <a:latin typeface="Arial"/>
                <a:ea typeface="DejaVu Sans"/>
              </a:rPr>
              <a:t>MPa</a:t>
            </a:r>
            <a:r>
              <a:rPr lang="uk-UA" sz="1800" b="0" strike="noStrike" spc="-1" dirty="0">
                <a:solidFill>
                  <a:srgbClr val="000000"/>
                </a:solidFill>
                <a:latin typeface="Arial"/>
                <a:ea typeface="DejaVu Sans"/>
              </a:rPr>
              <a:t>) </a:t>
            </a:r>
            <a:r>
              <a:rPr lang="uk-UA" sz="1800" b="0" strike="noStrike" spc="-1" dirty="0" err="1">
                <a:solidFill>
                  <a:srgbClr val="000000"/>
                </a:solidFill>
                <a:latin typeface="Arial"/>
                <a:ea typeface="DejaVu Sans"/>
              </a:rPr>
              <a:t>and</a:t>
            </a:r>
            <a:r>
              <a:rPr lang="uk-UA" sz="1800" b="0" strike="noStrike" spc="-1" dirty="0">
                <a:solidFill>
                  <a:srgbClr val="000000"/>
                </a:solidFill>
                <a:latin typeface="Arial"/>
                <a:ea typeface="DejaVu Sans"/>
              </a:rPr>
              <a:t> </a:t>
            </a:r>
            <a:r>
              <a:rPr lang="uk-UA" sz="1800" b="0" strike="noStrike" spc="-1" dirty="0" err="1">
                <a:solidFill>
                  <a:srgbClr val="000000"/>
                </a:solidFill>
                <a:latin typeface="Arial"/>
                <a:ea typeface="DejaVu Sans"/>
              </a:rPr>
              <a:t>is</a:t>
            </a:r>
            <a:r>
              <a:rPr lang="uk-UA" sz="1800" b="0" strike="noStrike" spc="-1" dirty="0">
                <a:solidFill>
                  <a:srgbClr val="000000"/>
                </a:solidFill>
                <a:latin typeface="Arial"/>
                <a:ea typeface="DejaVu Sans"/>
              </a:rPr>
              <a:t> 12.6 mm </a:t>
            </a:r>
            <a:r>
              <a:rPr lang="uk-UA" sz="1800" b="0" strike="noStrike" spc="-1" dirty="0" err="1">
                <a:solidFill>
                  <a:srgbClr val="000000"/>
                </a:solidFill>
                <a:latin typeface="Arial"/>
                <a:ea typeface="DejaVu Sans"/>
              </a:rPr>
              <a:t>and</a:t>
            </a:r>
            <a:r>
              <a:rPr lang="uk-UA" sz="1800" b="0" strike="noStrike" spc="-1" dirty="0">
                <a:solidFill>
                  <a:srgbClr val="000000"/>
                </a:solidFill>
                <a:latin typeface="Arial"/>
                <a:ea typeface="DejaVu Sans"/>
              </a:rPr>
              <a:t> 11.5 mm </a:t>
            </a:r>
            <a:r>
              <a:rPr lang="uk-UA" sz="1800" b="0" strike="noStrike" spc="-1" dirty="0" err="1">
                <a:solidFill>
                  <a:srgbClr val="000000"/>
                </a:solidFill>
                <a:latin typeface="Arial"/>
                <a:ea typeface="DejaVu Sans"/>
              </a:rPr>
              <a:t>for</a:t>
            </a:r>
            <a:r>
              <a:rPr lang="uk-UA" sz="1800" b="0" strike="noStrike" spc="-1" dirty="0">
                <a:solidFill>
                  <a:srgbClr val="000000"/>
                </a:solidFill>
                <a:latin typeface="Arial"/>
                <a:ea typeface="DejaVu Sans"/>
              </a:rPr>
              <a:t> E110 </a:t>
            </a:r>
            <a:r>
              <a:rPr lang="uk-UA" sz="1800" b="0" strike="noStrike" spc="-1" dirty="0" err="1">
                <a:solidFill>
                  <a:srgbClr val="000000"/>
                </a:solidFill>
                <a:latin typeface="Arial"/>
                <a:ea typeface="DejaVu Sans"/>
              </a:rPr>
              <a:t>and</a:t>
            </a:r>
            <a:r>
              <a:rPr lang="uk-UA" sz="1800" b="0" strike="noStrike" spc="-1" dirty="0">
                <a:solidFill>
                  <a:srgbClr val="000000"/>
                </a:solidFill>
                <a:latin typeface="Arial"/>
                <a:ea typeface="DejaVu Sans"/>
              </a:rPr>
              <a:t> ZIRLO </a:t>
            </a:r>
            <a:r>
              <a:rPr lang="uk-UA" sz="1800" b="0" strike="noStrike" spc="-1" dirty="0" err="1">
                <a:solidFill>
                  <a:srgbClr val="000000"/>
                </a:solidFill>
                <a:latin typeface="Arial"/>
                <a:ea typeface="DejaVu Sans"/>
              </a:rPr>
              <a:t>alloy</a:t>
            </a:r>
            <a:r>
              <a:rPr lang="uk-UA" sz="1800" b="0" strike="noStrike" spc="-1" dirty="0">
                <a:solidFill>
                  <a:srgbClr val="000000"/>
                </a:solidFill>
                <a:latin typeface="Arial"/>
                <a:ea typeface="DejaVu Sans"/>
              </a:rPr>
              <a:t> </a:t>
            </a:r>
            <a:r>
              <a:rPr lang="uk-UA" sz="1800" b="0" strike="noStrike" spc="-1" dirty="0" err="1">
                <a:solidFill>
                  <a:srgbClr val="000000"/>
                </a:solidFill>
                <a:latin typeface="Arial"/>
                <a:ea typeface="DejaVu Sans"/>
              </a:rPr>
              <a:t>claddings</a:t>
            </a:r>
            <a:r>
              <a:rPr lang="uk-UA" sz="1800" b="0" strike="noStrike" spc="-1" dirty="0">
                <a:solidFill>
                  <a:srgbClr val="000000"/>
                </a:solidFill>
                <a:latin typeface="Arial"/>
                <a:ea typeface="DejaVu Sans"/>
              </a:rPr>
              <a:t>, </a:t>
            </a:r>
            <a:r>
              <a:rPr lang="uk-UA" sz="1800" b="0" strike="noStrike" spc="-1" dirty="0" err="1">
                <a:solidFill>
                  <a:srgbClr val="000000"/>
                </a:solidFill>
                <a:latin typeface="Arial"/>
                <a:ea typeface="DejaVu Sans"/>
              </a:rPr>
              <a:t>respectively</a:t>
            </a:r>
            <a:r>
              <a:rPr lang="uk-UA" sz="1800" b="0" strike="noStrike" spc="-1" dirty="0">
                <a:solidFill>
                  <a:srgbClr val="000000"/>
                </a:solidFill>
                <a:latin typeface="Arial"/>
                <a:ea typeface="DejaVu Sans"/>
              </a:rPr>
              <a:t>.</a:t>
            </a:r>
            <a:endParaRPr lang="uk-UA" sz="1800" b="0" strike="noStrike" spc="-1" dirty="0">
              <a:solidFill>
                <a:srgbClr val="000000"/>
              </a:solidFill>
              <a:latin typeface="Arial"/>
            </a:endParaRPr>
          </a:p>
          <a:p>
            <a:pPr algn="just">
              <a:lnSpc>
                <a:spcPct val="100000"/>
              </a:lnSpc>
              <a:tabLst>
                <a:tab pos="0" algn="l"/>
              </a:tabLst>
            </a:pPr>
            <a:r>
              <a:rPr lang="uk-UA" sz="1800" b="0" strike="noStrike" spc="-1" dirty="0">
                <a:solidFill>
                  <a:srgbClr val="000000"/>
                </a:solidFill>
                <a:latin typeface="Arial"/>
                <a:ea typeface="DejaVu Sans"/>
              </a:rPr>
              <a:t> </a:t>
            </a:r>
            <a:endParaRPr lang="uk-UA" sz="1800" b="0" strike="noStrike" spc="-1" dirty="0">
              <a:solidFill>
                <a:srgbClr val="000000"/>
              </a:solidFill>
              <a:latin typeface="Arial"/>
            </a:endParaRPr>
          </a:p>
          <a:p>
            <a:pPr algn="just">
              <a:lnSpc>
                <a:spcPct val="100000"/>
              </a:lnSpc>
              <a:tabLst>
                <a:tab pos="0" algn="l"/>
              </a:tabLst>
            </a:pPr>
            <a:r>
              <a:rPr lang="uk-UA" sz="1800" b="0" strike="noStrike" spc="-1" dirty="0" err="1">
                <a:solidFill>
                  <a:srgbClr val="000000"/>
                </a:solidFill>
                <a:latin typeface="Arial"/>
                <a:ea typeface="DejaVu Sans"/>
              </a:rPr>
              <a:t>The</a:t>
            </a:r>
            <a:r>
              <a:rPr lang="uk-UA" sz="1800" b="0" strike="noStrike" spc="-1" dirty="0">
                <a:solidFill>
                  <a:srgbClr val="000000"/>
                </a:solidFill>
                <a:latin typeface="Arial"/>
                <a:ea typeface="DejaVu Sans"/>
              </a:rPr>
              <a:t> </a:t>
            </a:r>
            <a:r>
              <a:rPr lang="uk-UA" sz="1800" b="0" strike="noStrike" spc="-1" dirty="0" err="1">
                <a:solidFill>
                  <a:srgbClr val="000000"/>
                </a:solidFill>
                <a:latin typeface="Arial"/>
                <a:ea typeface="DejaVu Sans"/>
              </a:rPr>
              <a:t>elongation</a:t>
            </a:r>
            <a:r>
              <a:rPr lang="uk-UA" sz="1800" b="0" strike="noStrike" spc="-1" dirty="0">
                <a:solidFill>
                  <a:srgbClr val="000000"/>
                </a:solidFill>
                <a:latin typeface="Arial"/>
                <a:ea typeface="DejaVu Sans"/>
              </a:rPr>
              <a:t> </a:t>
            </a:r>
            <a:r>
              <a:rPr lang="uk-UA" sz="1800" b="0" strike="noStrike" spc="-1" dirty="0" err="1">
                <a:solidFill>
                  <a:srgbClr val="000000"/>
                </a:solidFill>
                <a:latin typeface="Arial"/>
                <a:ea typeface="DejaVu Sans"/>
              </a:rPr>
              <a:t>of</a:t>
            </a:r>
            <a:r>
              <a:rPr lang="uk-UA" sz="1800" b="0" strike="noStrike" spc="-1" dirty="0">
                <a:solidFill>
                  <a:srgbClr val="000000"/>
                </a:solidFill>
                <a:latin typeface="Arial"/>
                <a:ea typeface="DejaVu Sans"/>
              </a:rPr>
              <a:t> </a:t>
            </a:r>
            <a:r>
              <a:rPr lang="uk-UA" sz="1800" b="0" strike="noStrike" spc="-1" dirty="0" err="1">
                <a:solidFill>
                  <a:srgbClr val="000000"/>
                </a:solidFill>
                <a:latin typeface="Arial"/>
                <a:ea typeface="DejaVu Sans"/>
              </a:rPr>
              <a:t>fuel</a:t>
            </a:r>
            <a:r>
              <a:rPr lang="uk-UA" sz="1800" b="0" strike="noStrike" spc="-1" dirty="0">
                <a:solidFill>
                  <a:srgbClr val="000000"/>
                </a:solidFill>
                <a:latin typeface="Arial"/>
                <a:ea typeface="DejaVu Sans"/>
              </a:rPr>
              <a:t> </a:t>
            </a:r>
            <a:r>
              <a:rPr lang="uk-UA" sz="1800" b="0" strike="noStrike" spc="-1" dirty="0" err="1">
                <a:solidFill>
                  <a:srgbClr val="000000"/>
                </a:solidFill>
                <a:latin typeface="Arial"/>
                <a:ea typeface="DejaVu Sans"/>
              </a:rPr>
              <a:t>rod</a:t>
            </a:r>
            <a:r>
              <a:rPr lang="en-US" sz="1800" b="0" strike="noStrike" spc="-1" dirty="0">
                <a:solidFill>
                  <a:srgbClr val="000000"/>
                </a:solidFill>
                <a:latin typeface="Arial"/>
                <a:ea typeface="DejaVu Sans"/>
              </a:rPr>
              <a:t>s</a:t>
            </a:r>
            <a:r>
              <a:rPr lang="uk-UA" sz="1800" b="0" strike="noStrike" spc="-1" dirty="0">
                <a:solidFill>
                  <a:srgbClr val="000000"/>
                </a:solidFill>
                <a:latin typeface="Arial"/>
                <a:ea typeface="DejaVu Sans"/>
              </a:rPr>
              <a:t> </a:t>
            </a:r>
            <a:r>
              <a:rPr lang="uk-UA" sz="1800" b="0" strike="noStrike" spc="-1" dirty="0" err="1">
                <a:solidFill>
                  <a:srgbClr val="000000"/>
                </a:solidFill>
                <a:latin typeface="Arial"/>
                <a:ea typeface="DejaVu Sans"/>
              </a:rPr>
              <a:t>is</a:t>
            </a:r>
            <a:r>
              <a:rPr lang="uk-UA" sz="1800" b="0" strike="noStrike" spc="-1" dirty="0">
                <a:solidFill>
                  <a:srgbClr val="000000"/>
                </a:solidFill>
                <a:latin typeface="Arial"/>
                <a:ea typeface="DejaVu Sans"/>
              </a:rPr>
              <a:t> </a:t>
            </a:r>
            <a:r>
              <a:rPr lang="uk-UA" sz="1800" b="0" strike="noStrike" spc="-1" dirty="0" err="1">
                <a:solidFill>
                  <a:srgbClr val="000000"/>
                </a:solidFill>
                <a:latin typeface="Arial"/>
                <a:ea typeface="DejaVu Sans"/>
              </a:rPr>
              <a:t>less</a:t>
            </a:r>
            <a:r>
              <a:rPr lang="uk-UA" sz="1800" b="0" strike="noStrike" spc="-1" dirty="0">
                <a:solidFill>
                  <a:srgbClr val="000000"/>
                </a:solidFill>
                <a:latin typeface="Arial"/>
                <a:ea typeface="DejaVu Sans"/>
              </a:rPr>
              <a:t> </a:t>
            </a:r>
            <a:r>
              <a:rPr lang="uk-UA" sz="1800" b="0" strike="noStrike" spc="-1" dirty="0" err="1">
                <a:solidFill>
                  <a:srgbClr val="000000"/>
                </a:solidFill>
                <a:latin typeface="Arial"/>
                <a:ea typeface="DejaVu Sans"/>
              </a:rPr>
              <a:t>than</a:t>
            </a:r>
            <a:r>
              <a:rPr lang="uk-UA" sz="1800" b="0" strike="noStrike" spc="-1" dirty="0">
                <a:solidFill>
                  <a:srgbClr val="000000"/>
                </a:solidFill>
                <a:latin typeface="Arial"/>
                <a:ea typeface="DejaVu Sans"/>
              </a:rPr>
              <a:t> </a:t>
            </a:r>
            <a:r>
              <a:rPr lang="uk-UA" sz="1800" b="0" strike="noStrike" spc="-1" dirty="0" err="1">
                <a:solidFill>
                  <a:srgbClr val="000000"/>
                </a:solidFill>
                <a:latin typeface="Arial"/>
                <a:ea typeface="DejaVu Sans"/>
              </a:rPr>
              <a:t>the</a:t>
            </a:r>
            <a:r>
              <a:rPr lang="uk-UA" sz="1800" b="0" strike="noStrike" spc="-1" dirty="0">
                <a:solidFill>
                  <a:srgbClr val="000000"/>
                </a:solidFill>
                <a:latin typeface="Arial"/>
                <a:ea typeface="DejaVu Sans"/>
              </a:rPr>
              <a:t> </a:t>
            </a:r>
            <a:r>
              <a:rPr lang="uk-UA" sz="1800" b="0" strike="noStrike" spc="-1" dirty="0" err="1">
                <a:solidFill>
                  <a:srgbClr val="000000"/>
                </a:solidFill>
                <a:latin typeface="Arial"/>
                <a:ea typeface="DejaVu Sans"/>
              </a:rPr>
              <a:t>axial</a:t>
            </a:r>
            <a:r>
              <a:rPr lang="uk-UA" sz="1800" b="0" strike="noStrike" spc="-1" dirty="0">
                <a:solidFill>
                  <a:srgbClr val="000000"/>
                </a:solidFill>
                <a:latin typeface="Arial"/>
                <a:ea typeface="DejaVu Sans"/>
              </a:rPr>
              <a:t> </a:t>
            </a:r>
            <a:r>
              <a:rPr lang="uk-UA" sz="1800" b="0" strike="noStrike" spc="-1" dirty="0" err="1">
                <a:solidFill>
                  <a:srgbClr val="000000"/>
                </a:solidFill>
                <a:latin typeface="Arial"/>
                <a:ea typeface="DejaVu Sans"/>
              </a:rPr>
              <a:t>gap</a:t>
            </a:r>
            <a:r>
              <a:rPr lang="uk-UA" sz="1800" b="0" strike="noStrike" spc="-1" dirty="0">
                <a:solidFill>
                  <a:srgbClr val="000000"/>
                </a:solidFill>
                <a:latin typeface="Arial"/>
                <a:ea typeface="DejaVu Sans"/>
              </a:rPr>
              <a:t>, </a:t>
            </a:r>
            <a:r>
              <a:rPr lang="uk-UA" sz="1800" b="0" strike="noStrike" spc="-1" dirty="0" err="1">
                <a:solidFill>
                  <a:srgbClr val="000000"/>
                </a:solidFill>
                <a:latin typeface="Arial"/>
                <a:ea typeface="DejaVu Sans"/>
              </a:rPr>
              <a:t>even</a:t>
            </a:r>
            <a:r>
              <a:rPr lang="uk-UA" sz="1800" b="0" strike="noStrike" spc="-1" dirty="0">
                <a:solidFill>
                  <a:srgbClr val="000000"/>
                </a:solidFill>
                <a:latin typeface="Arial"/>
                <a:ea typeface="DejaVu Sans"/>
              </a:rPr>
              <a:t> </a:t>
            </a:r>
            <a:r>
              <a:rPr lang="uk-UA" sz="1800" b="0" strike="noStrike" spc="-1" dirty="0" err="1">
                <a:solidFill>
                  <a:srgbClr val="000000"/>
                </a:solidFill>
                <a:latin typeface="Arial"/>
                <a:ea typeface="DejaVu Sans"/>
              </a:rPr>
              <a:t>at</a:t>
            </a:r>
            <a:r>
              <a:rPr lang="uk-UA" sz="1800" b="0" strike="noStrike" spc="-1" dirty="0">
                <a:solidFill>
                  <a:srgbClr val="000000"/>
                </a:solidFill>
                <a:latin typeface="Arial"/>
                <a:ea typeface="DejaVu Sans"/>
              </a:rPr>
              <a:t> </a:t>
            </a:r>
            <a:r>
              <a:rPr lang="uk-UA" sz="1800" b="0" strike="noStrike" spc="-1" dirty="0" err="1">
                <a:solidFill>
                  <a:srgbClr val="000000"/>
                </a:solidFill>
                <a:latin typeface="Arial"/>
                <a:ea typeface="DejaVu Sans"/>
              </a:rPr>
              <a:t>room</a:t>
            </a:r>
            <a:r>
              <a:rPr lang="uk-UA" sz="1800" b="0" strike="noStrike" spc="-1" dirty="0">
                <a:solidFill>
                  <a:srgbClr val="000000"/>
                </a:solidFill>
                <a:latin typeface="Arial"/>
                <a:ea typeface="DejaVu Sans"/>
              </a:rPr>
              <a:t> </a:t>
            </a:r>
            <a:r>
              <a:rPr lang="uk-UA" sz="1800" b="0" strike="noStrike" spc="-1" dirty="0" err="1">
                <a:solidFill>
                  <a:srgbClr val="000000"/>
                </a:solidFill>
                <a:latin typeface="Arial"/>
                <a:ea typeface="DejaVu Sans"/>
              </a:rPr>
              <a:t>temperature</a:t>
            </a:r>
            <a:r>
              <a:rPr lang="uk-UA" sz="1800" b="0" strike="noStrike" spc="-1" dirty="0">
                <a:solidFill>
                  <a:srgbClr val="000000"/>
                </a:solidFill>
                <a:latin typeface="Arial"/>
                <a:ea typeface="DejaVu Sans"/>
              </a:rPr>
              <a:t> (18.6 mm </a:t>
            </a:r>
            <a:r>
              <a:rPr lang="uk-UA" sz="1800" b="0" strike="noStrike" spc="-1" dirty="0" err="1">
                <a:solidFill>
                  <a:srgbClr val="000000"/>
                </a:solidFill>
                <a:latin typeface="Arial"/>
                <a:ea typeface="DejaVu Sans"/>
              </a:rPr>
              <a:t>for</a:t>
            </a:r>
            <a:r>
              <a:rPr lang="uk-UA" sz="1800" b="0" strike="noStrike" spc="-1" dirty="0">
                <a:solidFill>
                  <a:srgbClr val="000000"/>
                </a:solidFill>
                <a:latin typeface="Arial"/>
                <a:ea typeface="DejaVu Sans"/>
              </a:rPr>
              <a:t> TVS-M, 44 mm </a:t>
            </a:r>
            <a:r>
              <a:rPr lang="uk-UA" sz="1800" b="0" strike="noStrike" spc="-1" dirty="0" err="1">
                <a:solidFill>
                  <a:srgbClr val="000000"/>
                </a:solidFill>
                <a:latin typeface="Arial"/>
                <a:ea typeface="DejaVu Sans"/>
              </a:rPr>
              <a:t>for</a:t>
            </a:r>
            <a:r>
              <a:rPr lang="uk-UA" sz="1800" b="0" strike="noStrike" spc="-1" dirty="0">
                <a:solidFill>
                  <a:srgbClr val="000000"/>
                </a:solidFill>
                <a:latin typeface="Arial"/>
                <a:ea typeface="DejaVu Sans"/>
              </a:rPr>
              <a:t> TVSA, </a:t>
            </a:r>
            <a:r>
              <a:rPr lang="uk-UA" sz="1800" b="0" strike="noStrike" spc="-1" dirty="0" err="1">
                <a:solidFill>
                  <a:srgbClr val="000000"/>
                </a:solidFill>
                <a:latin typeface="Arial"/>
                <a:ea typeface="DejaVu Sans"/>
              </a:rPr>
              <a:t>and</a:t>
            </a:r>
            <a:r>
              <a:rPr lang="uk-UA" sz="1800" b="0" strike="noStrike" spc="-1" dirty="0">
                <a:solidFill>
                  <a:srgbClr val="000000"/>
                </a:solidFill>
                <a:latin typeface="Arial"/>
                <a:ea typeface="DejaVu Sans"/>
              </a:rPr>
              <a:t> 26.3 mm </a:t>
            </a:r>
            <a:r>
              <a:rPr lang="uk-UA" sz="1800" b="0" strike="noStrike" spc="-1" dirty="0" err="1">
                <a:solidFill>
                  <a:srgbClr val="000000"/>
                </a:solidFill>
                <a:latin typeface="Arial"/>
                <a:ea typeface="DejaVu Sans"/>
              </a:rPr>
              <a:t>for</a:t>
            </a:r>
            <a:r>
              <a:rPr lang="uk-UA" sz="1800" b="0" strike="noStrike" spc="-1" dirty="0">
                <a:solidFill>
                  <a:srgbClr val="000000"/>
                </a:solidFill>
                <a:latin typeface="Arial"/>
                <a:ea typeface="DejaVu Sans"/>
              </a:rPr>
              <a:t> RWFA) </a:t>
            </a:r>
            <a:r>
              <a:rPr lang="uk-UA" sz="1800" b="0" strike="noStrike" spc="-1" dirty="0" err="1">
                <a:solidFill>
                  <a:srgbClr val="000000"/>
                </a:solidFill>
                <a:latin typeface="Arial"/>
                <a:ea typeface="DejaVu Sans"/>
              </a:rPr>
              <a:t>and</a:t>
            </a:r>
            <a:r>
              <a:rPr lang="uk-UA" sz="1800" b="0" strike="noStrike" spc="-1" dirty="0">
                <a:solidFill>
                  <a:srgbClr val="000000"/>
                </a:solidFill>
                <a:latin typeface="Arial"/>
                <a:ea typeface="DejaVu Sans"/>
              </a:rPr>
              <a:t> </a:t>
            </a:r>
            <a:r>
              <a:rPr lang="uk-UA" sz="1800" b="0" strike="noStrike" spc="-1" dirty="0" err="1">
                <a:solidFill>
                  <a:srgbClr val="000000"/>
                </a:solidFill>
                <a:latin typeface="Arial"/>
                <a:ea typeface="DejaVu Sans"/>
              </a:rPr>
              <a:t>does</a:t>
            </a:r>
            <a:r>
              <a:rPr lang="uk-UA" sz="1800" b="0" strike="noStrike" spc="-1" dirty="0">
                <a:solidFill>
                  <a:srgbClr val="000000"/>
                </a:solidFill>
                <a:latin typeface="Arial"/>
                <a:ea typeface="DejaVu Sans"/>
              </a:rPr>
              <a:t> </a:t>
            </a:r>
            <a:r>
              <a:rPr lang="uk-UA" sz="1800" b="0" strike="noStrike" spc="-1" dirty="0" err="1">
                <a:solidFill>
                  <a:srgbClr val="000000"/>
                </a:solidFill>
                <a:latin typeface="Arial"/>
                <a:ea typeface="DejaVu Sans"/>
              </a:rPr>
              <a:t>not</a:t>
            </a:r>
            <a:r>
              <a:rPr lang="uk-UA" sz="1800" b="0" strike="noStrike" spc="-1" dirty="0">
                <a:solidFill>
                  <a:srgbClr val="000000"/>
                </a:solidFill>
                <a:latin typeface="Arial"/>
                <a:ea typeface="DejaVu Sans"/>
              </a:rPr>
              <a:t> </a:t>
            </a:r>
            <a:r>
              <a:rPr lang="uk-UA" sz="1800" b="0" strike="noStrike" spc="-1" dirty="0" err="1">
                <a:solidFill>
                  <a:srgbClr val="000000"/>
                </a:solidFill>
                <a:latin typeface="Arial"/>
                <a:ea typeface="DejaVu Sans"/>
              </a:rPr>
              <a:t>result</a:t>
            </a:r>
            <a:r>
              <a:rPr lang="uk-UA" sz="1800" b="0" strike="noStrike" spc="-1" dirty="0">
                <a:solidFill>
                  <a:srgbClr val="000000"/>
                </a:solidFill>
                <a:latin typeface="Arial"/>
                <a:ea typeface="DejaVu Sans"/>
              </a:rPr>
              <a:t> </a:t>
            </a:r>
            <a:r>
              <a:rPr lang="uk-UA" sz="1800" b="0" strike="noStrike" spc="-1" dirty="0" err="1">
                <a:solidFill>
                  <a:srgbClr val="000000"/>
                </a:solidFill>
                <a:latin typeface="Arial"/>
                <a:ea typeface="DejaVu Sans"/>
              </a:rPr>
              <a:t>in</a:t>
            </a:r>
            <a:r>
              <a:rPr lang="uk-UA" sz="1800" b="0" strike="noStrike" spc="-1" dirty="0">
                <a:solidFill>
                  <a:srgbClr val="000000"/>
                </a:solidFill>
                <a:latin typeface="Arial"/>
                <a:ea typeface="DejaVu Sans"/>
              </a:rPr>
              <a:t> </a:t>
            </a:r>
            <a:r>
              <a:rPr lang="uk-UA" sz="1800" b="0" strike="noStrike" spc="-1" dirty="0" err="1">
                <a:solidFill>
                  <a:srgbClr val="000000"/>
                </a:solidFill>
                <a:latin typeface="Arial"/>
                <a:ea typeface="DejaVu Sans"/>
              </a:rPr>
              <a:t>fuel</a:t>
            </a:r>
            <a:r>
              <a:rPr lang="uk-UA" sz="1800" b="0" strike="noStrike" spc="-1" dirty="0">
                <a:solidFill>
                  <a:srgbClr val="000000"/>
                </a:solidFill>
                <a:latin typeface="Arial"/>
                <a:ea typeface="DejaVu Sans"/>
              </a:rPr>
              <a:t> </a:t>
            </a:r>
            <a:r>
              <a:rPr lang="uk-UA" sz="1800" b="0" strike="noStrike" spc="-1" dirty="0" err="1">
                <a:solidFill>
                  <a:srgbClr val="000000"/>
                </a:solidFill>
                <a:latin typeface="Arial"/>
                <a:ea typeface="DejaVu Sans"/>
              </a:rPr>
              <a:t>rod</a:t>
            </a:r>
            <a:r>
              <a:rPr lang="uk-UA" sz="1800" b="0" strike="noStrike" spc="-1" dirty="0">
                <a:solidFill>
                  <a:srgbClr val="000000"/>
                </a:solidFill>
                <a:latin typeface="Arial"/>
                <a:ea typeface="DejaVu Sans"/>
              </a:rPr>
              <a:t> </a:t>
            </a:r>
            <a:r>
              <a:rPr lang="uk-UA" sz="1800" b="0" strike="noStrike" spc="-1" dirty="0" err="1">
                <a:solidFill>
                  <a:srgbClr val="000000"/>
                </a:solidFill>
                <a:latin typeface="Arial"/>
                <a:ea typeface="DejaVu Sans"/>
              </a:rPr>
              <a:t>contact</a:t>
            </a:r>
            <a:r>
              <a:rPr lang="uk-UA" sz="1800" b="0" strike="noStrike" spc="-1" dirty="0">
                <a:solidFill>
                  <a:srgbClr val="000000"/>
                </a:solidFill>
                <a:latin typeface="Arial"/>
                <a:ea typeface="DejaVu Sans"/>
              </a:rPr>
              <a:t> </a:t>
            </a:r>
            <a:r>
              <a:rPr lang="uk-UA" sz="1800" b="0" strike="noStrike" spc="-1" dirty="0" err="1">
                <a:solidFill>
                  <a:srgbClr val="000000"/>
                </a:solidFill>
                <a:latin typeface="Arial"/>
                <a:ea typeface="DejaVu Sans"/>
              </a:rPr>
              <a:t>with</a:t>
            </a:r>
            <a:r>
              <a:rPr lang="uk-UA" sz="1800" b="0" strike="noStrike" spc="-1" dirty="0">
                <a:solidFill>
                  <a:srgbClr val="000000"/>
                </a:solidFill>
                <a:latin typeface="Arial"/>
                <a:ea typeface="DejaVu Sans"/>
              </a:rPr>
              <a:t> </a:t>
            </a:r>
            <a:r>
              <a:rPr lang="uk-UA" sz="1800" b="0" strike="noStrike" spc="-1" dirty="0" err="1">
                <a:solidFill>
                  <a:srgbClr val="000000"/>
                </a:solidFill>
                <a:latin typeface="Arial"/>
                <a:ea typeface="DejaVu Sans"/>
              </a:rPr>
              <a:t>top</a:t>
            </a:r>
            <a:r>
              <a:rPr lang="uk-UA" sz="1800" b="0" strike="noStrike" spc="-1" dirty="0">
                <a:solidFill>
                  <a:srgbClr val="000000"/>
                </a:solidFill>
                <a:latin typeface="Arial"/>
                <a:ea typeface="DejaVu Sans"/>
              </a:rPr>
              <a:t> </a:t>
            </a:r>
            <a:r>
              <a:rPr lang="uk-UA" sz="1800" b="0" strike="noStrike" spc="-1" dirty="0" err="1">
                <a:solidFill>
                  <a:srgbClr val="000000"/>
                </a:solidFill>
                <a:latin typeface="Arial"/>
                <a:ea typeface="DejaVu Sans"/>
              </a:rPr>
              <a:t>or</a:t>
            </a:r>
            <a:r>
              <a:rPr lang="uk-UA" sz="1800" b="0" strike="noStrike" spc="-1" dirty="0">
                <a:solidFill>
                  <a:srgbClr val="000000"/>
                </a:solidFill>
                <a:latin typeface="Arial"/>
                <a:ea typeface="DejaVu Sans"/>
              </a:rPr>
              <a:t> </a:t>
            </a:r>
            <a:r>
              <a:rPr lang="uk-UA" sz="1800" b="0" strike="noStrike" spc="-1" dirty="0" err="1">
                <a:solidFill>
                  <a:srgbClr val="000000"/>
                </a:solidFill>
                <a:latin typeface="Arial"/>
                <a:ea typeface="DejaVu Sans"/>
              </a:rPr>
              <a:t>bottom</a:t>
            </a:r>
            <a:r>
              <a:rPr lang="uk-UA" sz="1800" b="0" strike="noStrike" spc="-1" dirty="0">
                <a:solidFill>
                  <a:srgbClr val="000000"/>
                </a:solidFill>
                <a:latin typeface="Arial"/>
                <a:ea typeface="DejaVu Sans"/>
              </a:rPr>
              <a:t> </a:t>
            </a:r>
            <a:r>
              <a:rPr lang="uk-UA" sz="1800" b="0" strike="noStrike" spc="-1" dirty="0" err="1">
                <a:solidFill>
                  <a:srgbClr val="000000"/>
                </a:solidFill>
                <a:latin typeface="Arial"/>
                <a:ea typeface="DejaVu Sans"/>
              </a:rPr>
              <a:t>nozzle</a:t>
            </a:r>
            <a:r>
              <a:rPr lang="en-US" sz="1800" b="0" strike="noStrike" spc="-1" dirty="0">
                <a:solidFill>
                  <a:srgbClr val="000000"/>
                </a:solidFill>
                <a:latin typeface="Arial"/>
                <a:ea typeface="DejaVu Sans"/>
              </a:rPr>
              <a:t>s</a:t>
            </a:r>
            <a:r>
              <a:rPr lang="uk-UA" sz="1800" b="0" strike="noStrike" spc="-1" dirty="0">
                <a:solidFill>
                  <a:srgbClr val="000000"/>
                </a:solidFill>
                <a:latin typeface="Arial"/>
                <a:ea typeface="DejaVu Sans"/>
              </a:rPr>
              <a:t>. </a:t>
            </a:r>
            <a:endParaRPr lang="uk-UA" sz="1800" b="0" strike="noStrike" spc="-1" dirty="0">
              <a:solidFill>
                <a:srgbClr val="000000"/>
              </a:solidFill>
              <a:latin typeface="Arial"/>
            </a:endParaRPr>
          </a:p>
        </p:txBody>
      </p:sp>
      <p:graphicFrame>
        <p:nvGraphicFramePr>
          <p:cNvPr id="263" name="Таблиця 7"/>
          <p:cNvGraphicFramePr/>
          <p:nvPr/>
        </p:nvGraphicFramePr>
        <p:xfrm>
          <a:off x="1838160" y="5965200"/>
          <a:ext cx="8408880" cy="370800"/>
        </p:xfrm>
        <a:graphic>
          <a:graphicData uri="http://schemas.openxmlformats.org/drawingml/2006/table">
            <a:tbl>
              <a:tblPr/>
              <a:tblGrid>
                <a:gridCol w="4204440">
                  <a:extLst>
                    <a:ext uri="{9D8B030D-6E8A-4147-A177-3AD203B41FA5}">
                      <a16:colId xmlns:a16="http://schemas.microsoft.com/office/drawing/2014/main" val="20000"/>
                    </a:ext>
                  </a:extLst>
                </a:gridCol>
                <a:gridCol w="4204440">
                  <a:extLst>
                    <a:ext uri="{9D8B030D-6E8A-4147-A177-3AD203B41FA5}">
                      <a16:colId xmlns:a16="http://schemas.microsoft.com/office/drawing/2014/main" val="20001"/>
                    </a:ext>
                  </a:extLst>
                </a:gridCol>
              </a:tblGrid>
              <a:tr h="370800">
                <a:tc>
                  <a:txBody>
                    <a:bodyPr/>
                    <a:lstStyle/>
                    <a:p>
                      <a:pPr algn="ctr">
                        <a:lnSpc>
                          <a:spcPct val="100000"/>
                        </a:lnSpc>
                      </a:pPr>
                      <a:r>
                        <a:rPr lang="uk-UA" sz="1800" b="0" strike="noStrike" spc="-1">
                          <a:solidFill>
                            <a:srgbClr val="000000"/>
                          </a:solidFill>
                          <a:latin typeface="Arial"/>
                        </a:rPr>
                        <a:t>Е110</a:t>
                      </a: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noFill/>
                  </a:tcPr>
                </a:tc>
                <a:tc>
                  <a:txBody>
                    <a:bodyPr/>
                    <a:lstStyle/>
                    <a:p>
                      <a:pPr algn="ctr">
                        <a:lnSpc>
                          <a:spcPct val="100000"/>
                        </a:lnSpc>
                      </a:pPr>
                      <a:r>
                        <a:rPr lang="en-US" sz="1800" b="0" strike="noStrike" spc="-1">
                          <a:solidFill>
                            <a:srgbClr val="000000"/>
                          </a:solidFill>
                          <a:latin typeface="Arial"/>
                        </a:rPr>
                        <a:t>ZIRLO </a:t>
                      </a:r>
                      <a:endParaRPr lang="uk-UA"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noFill/>
                  </a:tcPr>
                </a:tc>
                <a:extLst>
                  <a:ext uri="{0D108BD9-81ED-4DB2-BD59-A6C34878D82A}">
                    <a16:rowId xmlns:a16="http://schemas.microsoft.com/office/drawing/2014/main" val="10000"/>
                  </a:ext>
                </a:extLst>
              </a:tr>
            </a:tbl>
          </a:graphicData>
        </a:graphic>
      </p:graphicFrame>
      <p:pic>
        <p:nvPicPr>
          <p:cNvPr id="264" name="Рисунок 3"/>
          <p:cNvPicPr/>
          <p:nvPr/>
        </p:nvPicPr>
        <p:blipFill>
          <a:blip r:embed="rId2"/>
          <a:stretch/>
        </p:blipFill>
        <p:spPr>
          <a:xfrm>
            <a:off x="2081520" y="3488040"/>
            <a:ext cx="3933720" cy="2475360"/>
          </a:xfrm>
          <a:prstGeom prst="rect">
            <a:avLst/>
          </a:prstGeom>
          <a:ln w="0">
            <a:noFill/>
          </a:ln>
        </p:spPr>
      </p:pic>
      <p:pic>
        <p:nvPicPr>
          <p:cNvPr id="265" name="Рисунок 10"/>
          <p:cNvPicPr/>
          <p:nvPr/>
        </p:nvPicPr>
        <p:blipFill>
          <a:blip r:embed="rId3"/>
          <a:stretch/>
        </p:blipFill>
        <p:spPr>
          <a:xfrm>
            <a:off x="6332040" y="3429000"/>
            <a:ext cx="3902760" cy="2475360"/>
          </a:xfrm>
          <a:prstGeom prst="rect">
            <a:avLst/>
          </a:prstGeom>
          <a:ln w="0">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TextBox 2"/>
          <p:cNvSpPr/>
          <p:nvPr/>
        </p:nvSpPr>
        <p:spPr>
          <a:xfrm>
            <a:off x="1962000" y="6202800"/>
            <a:ext cx="849492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uk-UA" sz="1800" b="0" strike="noStrike" spc="-1">
                <a:solidFill>
                  <a:srgbClr val="000000"/>
                </a:solidFill>
                <a:latin typeface="Arial"/>
                <a:ea typeface="Calibri"/>
              </a:rPr>
              <a:t>Change in fuel pellet-cladding radial gap during vacuum drying and long-term storage under normal conditions</a:t>
            </a:r>
            <a:endParaRPr lang="uk-UA" sz="1800" b="0" strike="noStrike" spc="-1">
              <a:solidFill>
                <a:srgbClr val="000000"/>
              </a:solidFill>
              <a:latin typeface="Arial"/>
            </a:endParaRPr>
          </a:p>
        </p:txBody>
      </p:sp>
      <p:sp>
        <p:nvSpPr>
          <p:cNvPr id="267" name="TextBox 3"/>
          <p:cNvSpPr/>
          <p:nvPr/>
        </p:nvSpPr>
        <p:spPr>
          <a:xfrm>
            <a:off x="1962000" y="74160"/>
            <a:ext cx="8494920" cy="516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uk-UA" sz="2800" b="1" strike="noStrike" spc="-1">
                <a:solidFill>
                  <a:srgbClr val="FF0000"/>
                </a:solidFill>
                <a:latin typeface="Arial"/>
                <a:ea typeface="Calibri"/>
              </a:rPr>
              <a:t>Fuel pellet-cladding gap</a:t>
            </a:r>
            <a:endParaRPr lang="uk-UA" sz="2800" b="0" strike="noStrike" spc="-1">
              <a:solidFill>
                <a:srgbClr val="000000"/>
              </a:solidFill>
              <a:latin typeface="Arial"/>
            </a:endParaRPr>
          </a:p>
        </p:txBody>
      </p:sp>
      <p:sp>
        <p:nvSpPr>
          <p:cNvPr id="268" name="TextBox 4"/>
          <p:cNvSpPr/>
          <p:nvPr/>
        </p:nvSpPr>
        <p:spPr>
          <a:xfrm>
            <a:off x="685800" y="596160"/>
            <a:ext cx="10743480" cy="2832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0000"/>
              </a:lnSpc>
              <a:tabLst>
                <a:tab pos="0" algn="l"/>
              </a:tabLst>
            </a:pPr>
            <a:r>
              <a:rPr lang="uk-UA" sz="1800" b="0" strike="noStrike" spc="-1">
                <a:solidFill>
                  <a:srgbClr val="000000"/>
                </a:solidFill>
                <a:latin typeface="Arial"/>
                <a:ea typeface="Calibri"/>
              </a:rPr>
              <a:t>The maximum reduction in the fuel pellet-cladding gap is typical for claddings with a lower initial GFP pressure. </a:t>
            </a:r>
            <a:endParaRPr lang="uk-UA" sz="1800" b="0" strike="noStrike" spc="-1">
              <a:solidFill>
                <a:srgbClr val="000000"/>
              </a:solidFill>
              <a:latin typeface="Arial"/>
            </a:endParaRPr>
          </a:p>
          <a:p>
            <a:pPr algn="just">
              <a:lnSpc>
                <a:spcPct val="100000"/>
              </a:lnSpc>
              <a:tabLst>
                <a:tab pos="0" algn="l"/>
              </a:tabLst>
            </a:pPr>
            <a:endParaRPr lang="uk-UA" sz="1800" b="0" strike="noStrike" spc="-1">
              <a:solidFill>
                <a:srgbClr val="000000"/>
              </a:solidFill>
              <a:latin typeface="Arial"/>
            </a:endParaRPr>
          </a:p>
          <a:p>
            <a:pPr algn="just">
              <a:lnSpc>
                <a:spcPct val="100000"/>
              </a:lnSpc>
              <a:tabLst>
                <a:tab pos="0" algn="l"/>
              </a:tabLst>
            </a:pPr>
            <a:r>
              <a:rPr lang="uk-UA" sz="1800" b="0" strike="noStrike" spc="-1">
                <a:solidFill>
                  <a:srgbClr val="000000"/>
                </a:solidFill>
                <a:latin typeface="Arial"/>
                <a:ea typeface="Calibri"/>
              </a:rPr>
              <a:t>For E110 alloy claddings with an initial GFP pressure of 2.85 MPa (TVS-M), it is -2.2 μm, and for ZIRLO alloy claddings with an initial GFP pressure of 4.0 MPa, it is -0.4 μm. </a:t>
            </a:r>
            <a:endParaRPr lang="uk-UA" sz="1800" b="0" strike="noStrike" spc="-1">
              <a:solidFill>
                <a:srgbClr val="000000"/>
              </a:solidFill>
              <a:latin typeface="Arial"/>
            </a:endParaRPr>
          </a:p>
          <a:p>
            <a:pPr algn="just">
              <a:lnSpc>
                <a:spcPct val="100000"/>
              </a:lnSpc>
              <a:tabLst>
                <a:tab pos="0" algn="l"/>
              </a:tabLst>
            </a:pPr>
            <a:endParaRPr lang="uk-UA" sz="1800" b="0" strike="noStrike" spc="-1">
              <a:solidFill>
                <a:srgbClr val="000000"/>
              </a:solidFill>
              <a:latin typeface="Arial"/>
            </a:endParaRPr>
          </a:p>
          <a:p>
            <a:pPr algn="just">
              <a:lnSpc>
                <a:spcPct val="100000"/>
              </a:lnSpc>
              <a:tabLst>
                <a:tab pos="0" algn="l"/>
              </a:tabLst>
            </a:pPr>
            <a:r>
              <a:rPr lang="uk-UA" sz="1800" b="0" strike="noStrike" spc="-1">
                <a:solidFill>
                  <a:srgbClr val="000000"/>
                </a:solidFill>
                <a:latin typeface="Arial"/>
                <a:ea typeface="Calibri"/>
              </a:rPr>
              <a:t>Increasing the storage time will only increase the gap between pellets and cladding, preventing close contact. Thus, the justification for retaining cladding integrity does not require taking into account additional circumferential and longitudinal stresses in cladding that affect changes in creep rate, hydrides reorientation, etc.</a:t>
            </a:r>
            <a:endParaRPr lang="uk-UA" sz="1800" b="0" strike="noStrike" spc="-1">
              <a:solidFill>
                <a:srgbClr val="000000"/>
              </a:solidFill>
              <a:latin typeface="Arial"/>
            </a:endParaRPr>
          </a:p>
        </p:txBody>
      </p:sp>
      <p:graphicFrame>
        <p:nvGraphicFramePr>
          <p:cNvPr id="269" name="Таблиця 7"/>
          <p:cNvGraphicFramePr/>
          <p:nvPr/>
        </p:nvGraphicFramePr>
        <p:xfrm>
          <a:off x="1838160" y="5875560"/>
          <a:ext cx="8408880" cy="370800"/>
        </p:xfrm>
        <a:graphic>
          <a:graphicData uri="http://schemas.openxmlformats.org/drawingml/2006/table">
            <a:tbl>
              <a:tblPr/>
              <a:tblGrid>
                <a:gridCol w="4204440">
                  <a:extLst>
                    <a:ext uri="{9D8B030D-6E8A-4147-A177-3AD203B41FA5}">
                      <a16:colId xmlns:a16="http://schemas.microsoft.com/office/drawing/2014/main" val="20000"/>
                    </a:ext>
                  </a:extLst>
                </a:gridCol>
                <a:gridCol w="4204440">
                  <a:extLst>
                    <a:ext uri="{9D8B030D-6E8A-4147-A177-3AD203B41FA5}">
                      <a16:colId xmlns:a16="http://schemas.microsoft.com/office/drawing/2014/main" val="20001"/>
                    </a:ext>
                  </a:extLst>
                </a:gridCol>
              </a:tblGrid>
              <a:tr h="370800">
                <a:tc>
                  <a:txBody>
                    <a:bodyPr/>
                    <a:lstStyle/>
                    <a:p>
                      <a:pPr algn="ctr">
                        <a:lnSpc>
                          <a:spcPct val="100000"/>
                        </a:lnSpc>
                      </a:pPr>
                      <a:r>
                        <a:rPr lang="uk-UA" sz="1800" b="0" strike="noStrike" spc="-1">
                          <a:solidFill>
                            <a:srgbClr val="000000"/>
                          </a:solidFill>
                          <a:latin typeface="Arial"/>
                        </a:rPr>
                        <a:t>Е110</a:t>
                      </a: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noFill/>
                  </a:tcPr>
                </a:tc>
                <a:tc>
                  <a:txBody>
                    <a:bodyPr/>
                    <a:lstStyle/>
                    <a:p>
                      <a:pPr algn="ctr">
                        <a:lnSpc>
                          <a:spcPct val="100000"/>
                        </a:lnSpc>
                      </a:pPr>
                      <a:r>
                        <a:rPr lang="en-US" sz="1800" b="0" strike="noStrike" spc="-1">
                          <a:solidFill>
                            <a:srgbClr val="000000"/>
                          </a:solidFill>
                          <a:latin typeface="Arial"/>
                        </a:rPr>
                        <a:t>ZIRLO </a:t>
                      </a:r>
                      <a:endParaRPr lang="uk-UA"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noFill/>
                  </a:tcPr>
                </a:tc>
                <a:extLst>
                  <a:ext uri="{0D108BD9-81ED-4DB2-BD59-A6C34878D82A}">
                    <a16:rowId xmlns:a16="http://schemas.microsoft.com/office/drawing/2014/main" val="10000"/>
                  </a:ext>
                </a:extLst>
              </a:tr>
            </a:tbl>
          </a:graphicData>
        </a:graphic>
      </p:graphicFrame>
      <p:pic>
        <p:nvPicPr>
          <p:cNvPr id="270" name="Рисунок 5"/>
          <p:cNvPicPr/>
          <p:nvPr/>
        </p:nvPicPr>
        <p:blipFill>
          <a:blip r:embed="rId2"/>
          <a:stretch/>
        </p:blipFill>
        <p:spPr>
          <a:xfrm>
            <a:off x="1962000" y="3429000"/>
            <a:ext cx="3799440" cy="2391120"/>
          </a:xfrm>
          <a:prstGeom prst="rect">
            <a:avLst/>
          </a:prstGeom>
          <a:ln w="0">
            <a:noFill/>
          </a:ln>
        </p:spPr>
      </p:pic>
      <p:pic>
        <p:nvPicPr>
          <p:cNvPr id="271" name="Рисунок 10"/>
          <p:cNvPicPr/>
          <p:nvPr/>
        </p:nvPicPr>
        <p:blipFill>
          <a:blip r:embed="rId3"/>
          <a:stretch/>
        </p:blipFill>
        <p:spPr>
          <a:xfrm>
            <a:off x="6405480" y="3343320"/>
            <a:ext cx="3840120" cy="2391120"/>
          </a:xfrm>
          <a:prstGeom prst="rect">
            <a:avLst/>
          </a:prstGeom>
          <a:ln w="0">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 name="Рисунок 1"/>
          <p:cNvPicPr/>
          <p:nvPr/>
        </p:nvPicPr>
        <p:blipFill>
          <a:blip r:embed="rId2"/>
          <a:stretch/>
        </p:blipFill>
        <p:spPr>
          <a:xfrm>
            <a:off x="759600" y="2644920"/>
            <a:ext cx="4226400" cy="2882880"/>
          </a:xfrm>
          <a:prstGeom prst="rect">
            <a:avLst/>
          </a:prstGeom>
          <a:ln w="0">
            <a:noFill/>
          </a:ln>
        </p:spPr>
      </p:pic>
      <p:sp>
        <p:nvSpPr>
          <p:cNvPr id="273" name="TextBox 5"/>
          <p:cNvSpPr/>
          <p:nvPr/>
        </p:nvSpPr>
        <p:spPr>
          <a:xfrm>
            <a:off x="0" y="5641200"/>
            <a:ext cx="6094440" cy="64487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uk-UA" sz="1800" b="0" strike="noStrike" spc="-1" dirty="0" err="1">
                <a:solidFill>
                  <a:srgbClr val="000000"/>
                </a:solidFill>
                <a:latin typeface="Arial"/>
                <a:ea typeface="DejaVu Sans"/>
              </a:rPr>
              <a:t>Critical</a:t>
            </a:r>
            <a:r>
              <a:rPr lang="uk-UA" sz="1800" b="0" strike="noStrike" spc="-1" dirty="0">
                <a:solidFill>
                  <a:srgbClr val="000000"/>
                </a:solidFill>
                <a:latin typeface="Arial"/>
                <a:ea typeface="DejaVu Sans"/>
              </a:rPr>
              <a:t> </a:t>
            </a:r>
            <a:r>
              <a:rPr lang="uk-UA" sz="1800" b="0" strike="noStrike" spc="-1" dirty="0" err="1">
                <a:solidFill>
                  <a:srgbClr val="000000"/>
                </a:solidFill>
                <a:latin typeface="Arial"/>
                <a:ea typeface="DejaVu Sans"/>
              </a:rPr>
              <a:t>stress</a:t>
            </a:r>
            <a:r>
              <a:rPr lang="uk-UA" sz="1800" b="0" strike="noStrike" spc="-1" dirty="0">
                <a:solidFill>
                  <a:srgbClr val="000000"/>
                </a:solidFill>
                <a:latin typeface="Arial"/>
                <a:ea typeface="DejaVu Sans"/>
              </a:rPr>
              <a:t> </a:t>
            </a:r>
            <a:r>
              <a:rPr lang="uk-UA" sz="1800" b="0" strike="noStrike" spc="-1" dirty="0" err="1">
                <a:solidFill>
                  <a:srgbClr val="000000"/>
                </a:solidFill>
                <a:latin typeface="Arial"/>
                <a:ea typeface="DejaVu Sans"/>
              </a:rPr>
              <a:t>intensity</a:t>
            </a:r>
            <a:r>
              <a:rPr lang="uk-UA" sz="1800" b="0" strike="noStrike" spc="-1" dirty="0">
                <a:solidFill>
                  <a:srgbClr val="000000"/>
                </a:solidFill>
                <a:latin typeface="Arial"/>
                <a:ea typeface="DejaVu Sans"/>
              </a:rPr>
              <a:t> </a:t>
            </a:r>
            <a:r>
              <a:rPr lang="uk-UA" sz="1800" b="0" strike="noStrike" spc="-1" dirty="0" err="1">
                <a:solidFill>
                  <a:srgbClr val="000000"/>
                </a:solidFill>
                <a:latin typeface="Arial"/>
                <a:ea typeface="DejaVu Sans"/>
              </a:rPr>
              <a:t>factor</a:t>
            </a:r>
            <a:r>
              <a:rPr lang="uk-UA" sz="1800" b="0" strike="noStrike" spc="-1" dirty="0">
                <a:solidFill>
                  <a:srgbClr val="000000"/>
                </a:solidFill>
                <a:latin typeface="Arial"/>
                <a:ea typeface="DejaVu Sans"/>
              </a:rPr>
              <a:t> (</a:t>
            </a:r>
            <a:r>
              <a:rPr lang="ru-RU" sz="1800" b="0" i="1" strike="noStrike" spc="-1" dirty="0">
                <a:solidFill>
                  <a:srgbClr val="231F20"/>
                </a:solidFill>
                <a:latin typeface="Arial"/>
                <a:ea typeface="Times New Roman"/>
              </a:rPr>
              <a:t>K</a:t>
            </a:r>
            <a:r>
              <a:rPr lang="ru-RU" sz="1800" b="0" i="1" strike="noStrike" spc="-1" baseline="-25000" dirty="0">
                <a:solidFill>
                  <a:srgbClr val="231F20"/>
                </a:solidFill>
                <a:latin typeface="Arial"/>
                <a:ea typeface="Times New Roman"/>
              </a:rPr>
              <a:t>I</a:t>
            </a:r>
            <a:r>
              <a:rPr lang="en-US" sz="1800" b="0" i="1" strike="noStrike" spc="-1" baseline="-25000" dirty="0">
                <a:solidFill>
                  <a:srgbClr val="231F20"/>
                </a:solidFill>
                <a:latin typeface="Arial"/>
                <a:ea typeface="Times New Roman"/>
              </a:rPr>
              <a:t>H</a:t>
            </a:r>
            <a:r>
              <a:rPr lang="en-US" sz="1800" b="0" strike="noStrike" spc="-1" dirty="0">
                <a:solidFill>
                  <a:srgbClr val="000000"/>
                </a:solidFill>
                <a:latin typeface="Arial"/>
                <a:ea typeface="DejaVu Sans"/>
              </a:rPr>
              <a:t>) as a function of temperature for three alloys [</a:t>
            </a:r>
            <a:r>
              <a:rPr lang="en-US" sz="1800" b="0" strike="noStrike" spc="-1" dirty="0">
                <a:solidFill>
                  <a:srgbClr val="0070C0"/>
                </a:solidFill>
                <a:latin typeface="Arial"/>
                <a:ea typeface="DejaVu Sans"/>
              </a:rPr>
              <a:t>*</a:t>
            </a:r>
            <a:r>
              <a:rPr lang="en-US" sz="1800" b="0" strike="noStrike" spc="-1" dirty="0">
                <a:solidFill>
                  <a:srgbClr val="000000"/>
                </a:solidFill>
                <a:latin typeface="Arial"/>
                <a:ea typeface="DejaVu Sans"/>
              </a:rPr>
              <a:t>]</a:t>
            </a:r>
            <a:endParaRPr lang="uk-UA" sz="1800" b="0" strike="noStrike" spc="-1" dirty="0">
              <a:solidFill>
                <a:srgbClr val="000000"/>
              </a:solidFill>
              <a:latin typeface="Arial"/>
            </a:endParaRPr>
          </a:p>
        </p:txBody>
      </p:sp>
      <p:sp>
        <p:nvSpPr>
          <p:cNvPr id="274" name="TextBox 7"/>
          <p:cNvSpPr/>
          <p:nvPr/>
        </p:nvSpPr>
        <p:spPr>
          <a:xfrm>
            <a:off x="457200" y="6312960"/>
            <a:ext cx="9873360" cy="394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000" b="0" strike="noStrike" spc="-1">
                <a:solidFill>
                  <a:srgbClr val="0070C0"/>
                </a:solidFill>
                <a:latin typeface="Arial"/>
                <a:ea typeface="DejaVu Sans"/>
              </a:rPr>
              <a:t>* </a:t>
            </a:r>
            <a:r>
              <a:rPr lang="uk-UA" sz="1000" b="0" strike="noStrike" spc="-1">
                <a:solidFill>
                  <a:srgbClr val="0070C0"/>
                </a:solidFill>
                <a:latin typeface="Arial"/>
                <a:ea typeface="DejaVu Sans"/>
              </a:rPr>
              <a:t>N. S. Saburov, V. A. Markelov, and V. V. Novikov, “Delayed Hydride Cracking of Fuel Rod Claddings Made of Three Zirconium Alloys,” in Zirconium in the Nuclear Industry: 20th International Symposium, ed. S. K. Yagnik and M. Preuss (West Conshohocken, PA: ASTM International, 2023), 173–195</a:t>
            </a:r>
            <a:endParaRPr lang="uk-UA" sz="1000" b="0" strike="noStrike" spc="-1">
              <a:solidFill>
                <a:srgbClr val="000000"/>
              </a:solidFill>
              <a:latin typeface="Arial"/>
            </a:endParaRPr>
          </a:p>
        </p:txBody>
      </p:sp>
      <p:sp>
        <p:nvSpPr>
          <p:cNvPr id="275" name="TextBox 8"/>
          <p:cNvSpPr/>
          <p:nvPr/>
        </p:nvSpPr>
        <p:spPr>
          <a:xfrm>
            <a:off x="1891440" y="0"/>
            <a:ext cx="8409240" cy="943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uk-UA" sz="2800" b="1" strike="noStrike" spc="-1">
                <a:solidFill>
                  <a:srgbClr val="FF0000"/>
                </a:solidFill>
                <a:latin typeface="Arial"/>
                <a:ea typeface="Calibri"/>
              </a:rPr>
              <a:t>Assessment of delayed hydride cracking occurrence possibility </a:t>
            </a:r>
            <a:endParaRPr lang="uk-UA" sz="2800" b="0" strike="noStrike" spc="-1">
              <a:solidFill>
                <a:srgbClr val="000000"/>
              </a:solidFill>
              <a:latin typeface="Arial"/>
            </a:endParaRPr>
          </a:p>
        </p:txBody>
      </p:sp>
      <p:sp>
        <p:nvSpPr>
          <p:cNvPr id="276" name="TextBox 10"/>
          <p:cNvSpPr/>
          <p:nvPr/>
        </p:nvSpPr>
        <p:spPr>
          <a:xfrm>
            <a:off x="457200" y="1023120"/>
            <a:ext cx="11201040" cy="147587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0000"/>
              </a:lnSpc>
              <a:tabLst>
                <a:tab pos="0" algn="l"/>
              </a:tabLst>
            </a:pPr>
            <a:r>
              <a:rPr lang="uk-UA" sz="1800" b="0" strike="noStrike" spc="-1" dirty="0" err="1">
                <a:solidFill>
                  <a:srgbClr val="000000"/>
                </a:solidFill>
                <a:latin typeface="Arial"/>
                <a:ea typeface="Calibri"/>
              </a:rPr>
              <a:t>The</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main</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parameter</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that</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is</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responsible</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for</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the</a:t>
            </a:r>
            <a:r>
              <a:rPr lang="uk-UA" sz="1800" b="0" strike="noStrike" spc="-1" dirty="0">
                <a:solidFill>
                  <a:srgbClr val="000000"/>
                </a:solidFill>
                <a:latin typeface="Arial"/>
                <a:ea typeface="Calibri"/>
              </a:rPr>
              <a:t> DHC </a:t>
            </a:r>
            <a:r>
              <a:rPr lang="uk-UA" sz="1800" b="0" strike="noStrike" spc="-1" dirty="0" err="1">
                <a:solidFill>
                  <a:srgbClr val="000000"/>
                </a:solidFill>
                <a:latin typeface="Arial"/>
                <a:ea typeface="Calibri"/>
              </a:rPr>
              <a:t>initiation</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is</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the</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critical</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stress</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intensity</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factor</a:t>
            </a:r>
            <a:r>
              <a:rPr lang="uk-UA" sz="1800" b="0" strike="noStrike" spc="-1" dirty="0">
                <a:solidFill>
                  <a:srgbClr val="000000"/>
                </a:solidFill>
                <a:latin typeface="Arial"/>
                <a:ea typeface="Calibri"/>
              </a:rPr>
              <a:t> (</a:t>
            </a:r>
            <a:r>
              <a:rPr lang="ru-RU" sz="1800" b="0" i="1" strike="noStrike" spc="-1" dirty="0">
                <a:solidFill>
                  <a:srgbClr val="231F20"/>
                </a:solidFill>
                <a:latin typeface="Arial"/>
                <a:ea typeface="Times New Roman"/>
              </a:rPr>
              <a:t>K</a:t>
            </a:r>
            <a:r>
              <a:rPr lang="ru-RU" sz="1800" b="0" i="1" strike="noStrike" spc="-1" baseline="-25000" dirty="0">
                <a:solidFill>
                  <a:srgbClr val="231F20"/>
                </a:solidFill>
                <a:latin typeface="Arial"/>
                <a:ea typeface="Times New Roman"/>
              </a:rPr>
              <a:t>I</a:t>
            </a:r>
            <a:r>
              <a:rPr lang="en-US" sz="1800" b="0" i="1" strike="noStrike" spc="-1" baseline="-25000" dirty="0">
                <a:solidFill>
                  <a:srgbClr val="231F20"/>
                </a:solidFill>
                <a:latin typeface="Arial"/>
                <a:ea typeface="Times New Roman"/>
              </a:rPr>
              <a:t>H</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at</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the</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crack</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apex</a:t>
            </a:r>
            <a:r>
              <a:rPr lang="uk-UA" sz="1800" b="0" strike="noStrike" spc="-1" dirty="0">
                <a:solidFill>
                  <a:srgbClr val="000000"/>
                </a:solidFill>
                <a:latin typeface="Arial"/>
                <a:ea typeface="Calibri"/>
              </a:rPr>
              <a:t>. A </a:t>
            </a:r>
            <a:r>
              <a:rPr lang="uk-UA" sz="1800" b="0" strike="noStrike" spc="-1" dirty="0" err="1">
                <a:solidFill>
                  <a:srgbClr val="000000"/>
                </a:solidFill>
                <a:latin typeface="Arial"/>
                <a:ea typeface="Calibri"/>
              </a:rPr>
              <a:t>crack</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begins</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growing</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when</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this</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critical</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value</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is</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reached</a:t>
            </a:r>
            <a:r>
              <a:rPr lang="uk-UA" sz="1800" b="0" strike="noStrike" spc="-1" dirty="0">
                <a:solidFill>
                  <a:srgbClr val="000000"/>
                </a:solidFill>
                <a:latin typeface="Arial"/>
                <a:ea typeface="Calibri"/>
              </a:rPr>
              <a:t>.</a:t>
            </a:r>
            <a:endParaRPr lang="uk-UA" sz="1800" b="0" strike="noStrike" spc="-1" dirty="0">
              <a:solidFill>
                <a:srgbClr val="000000"/>
              </a:solidFill>
              <a:latin typeface="Arial"/>
            </a:endParaRPr>
          </a:p>
          <a:p>
            <a:pPr algn="just">
              <a:lnSpc>
                <a:spcPct val="100000"/>
              </a:lnSpc>
              <a:tabLst>
                <a:tab pos="0" algn="l"/>
              </a:tabLst>
            </a:pPr>
            <a:r>
              <a:rPr lang="uk-UA" sz="1800" b="0" strike="noStrike" spc="-1" dirty="0">
                <a:solidFill>
                  <a:srgbClr val="000000"/>
                </a:solidFill>
                <a:latin typeface="Arial"/>
                <a:ea typeface="Calibri"/>
              </a:rPr>
              <a:t> </a:t>
            </a:r>
            <a:endParaRPr lang="uk-UA" sz="1800" b="0" strike="noStrike" spc="-1" dirty="0">
              <a:solidFill>
                <a:srgbClr val="000000"/>
              </a:solidFill>
              <a:latin typeface="Arial"/>
            </a:endParaRPr>
          </a:p>
          <a:p>
            <a:pPr algn="just">
              <a:lnSpc>
                <a:spcPct val="100000"/>
              </a:lnSpc>
              <a:tabLst>
                <a:tab pos="0" algn="l"/>
              </a:tabLst>
            </a:pPr>
            <a:r>
              <a:rPr lang="uk-UA" sz="1800" b="0" strike="noStrike" spc="-1" dirty="0" err="1">
                <a:solidFill>
                  <a:srgbClr val="000000"/>
                </a:solidFill>
                <a:latin typeface="Arial"/>
                <a:ea typeface="Calibri"/>
              </a:rPr>
              <a:t>For</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further</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calculations</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and</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assessment</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of</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the</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possibility</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it</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can</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be</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conservatively</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assumed</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that</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reaching</a:t>
            </a:r>
            <a:r>
              <a:rPr lang="uk-UA" sz="1800" b="0" strike="noStrike" spc="-1" dirty="0">
                <a:solidFill>
                  <a:srgbClr val="000000"/>
                </a:solidFill>
                <a:latin typeface="Arial"/>
                <a:ea typeface="Calibri"/>
              </a:rPr>
              <a:t> </a:t>
            </a:r>
            <a:br>
              <a:rPr lang="en-US" sz="1800" b="0" strike="noStrike" spc="-1" dirty="0">
                <a:solidFill>
                  <a:srgbClr val="000000"/>
                </a:solidFill>
                <a:latin typeface="Arial"/>
                <a:ea typeface="Calibri"/>
              </a:rPr>
            </a:br>
            <a:r>
              <a:rPr lang="ru-RU" sz="1800" b="0" i="1" strike="noStrike" spc="-1" dirty="0">
                <a:solidFill>
                  <a:srgbClr val="231F20"/>
                </a:solidFill>
                <a:latin typeface="Arial"/>
                <a:ea typeface="Times New Roman"/>
              </a:rPr>
              <a:t>K</a:t>
            </a:r>
            <a:r>
              <a:rPr lang="ru-RU" sz="1800" b="0" i="1" strike="noStrike" spc="-1" baseline="-25000" dirty="0">
                <a:solidFill>
                  <a:srgbClr val="231F20"/>
                </a:solidFill>
                <a:latin typeface="Arial"/>
                <a:ea typeface="Times New Roman"/>
              </a:rPr>
              <a:t>I</a:t>
            </a:r>
            <a:r>
              <a:rPr lang="en-US" sz="1800" b="0" i="1" strike="noStrike" spc="-1" baseline="-25000" dirty="0">
                <a:solidFill>
                  <a:srgbClr val="231F20"/>
                </a:solidFill>
                <a:latin typeface="Arial"/>
                <a:ea typeface="Times New Roman"/>
              </a:rPr>
              <a:t>H</a:t>
            </a:r>
            <a:r>
              <a:rPr lang="uk-UA" sz="1800" b="0" strike="noStrike" spc="-1" dirty="0">
                <a:solidFill>
                  <a:srgbClr val="231F20"/>
                </a:solidFill>
                <a:latin typeface="Arial"/>
                <a:ea typeface="Times New Roman"/>
              </a:rPr>
              <a:t> = 5,0 MPa·m</a:t>
            </a:r>
            <a:r>
              <a:rPr lang="uk-UA" sz="1800" b="0" strike="noStrike" spc="-1" baseline="30000" dirty="0">
                <a:solidFill>
                  <a:srgbClr val="231F20"/>
                </a:solidFill>
                <a:latin typeface="Arial"/>
                <a:ea typeface="Times New Roman"/>
              </a:rPr>
              <a:t>1/2</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will</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result</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in</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the</a:t>
            </a:r>
            <a:r>
              <a:rPr lang="uk-UA" sz="1800" b="0" strike="noStrike" spc="-1" dirty="0">
                <a:solidFill>
                  <a:srgbClr val="000000"/>
                </a:solidFill>
                <a:latin typeface="Arial"/>
                <a:ea typeface="Calibri"/>
              </a:rPr>
              <a:t> DHC </a:t>
            </a:r>
            <a:r>
              <a:rPr lang="uk-UA" sz="1800" b="0" strike="noStrike" spc="-1" dirty="0" err="1">
                <a:solidFill>
                  <a:srgbClr val="000000"/>
                </a:solidFill>
                <a:latin typeface="Arial"/>
                <a:ea typeface="Calibri"/>
              </a:rPr>
              <a:t>initiation</a:t>
            </a:r>
            <a:r>
              <a:rPr lang="uk-UA" sz="1800" b="0" strike="noStrike" spc="-1" dirty="0">
                <a:solidFill>
                  <a:srgbClr val="000000"/>
                </a:solidFill>
                <a:latin typeface="Arial"/>
                <a:ea typeface="Calibri"/>
              </a:rPr>
              <a:t>. </a:t>
            </a:r>
            <a:r>
              <a:rPr lang="uk-UA" sz="1800" b="0" strike="noStrike" spc="-1" dirty="0">
                <a:solidFill>
                  <a:srgbClr val="231F20"/>
                </a:solidFill>
                <a:latin typeface="Arial"/>
                <a:ea typeface="Times New Roman"/>
              </a:rPr>
              <a:t> </a:t>
            </a:r>
            <a:endParaRPr lang="uk-UA" sz="1800" b="0" strike="noStrike" spc="-1" dirty="0">
              <a:solidFill>
                <a:srgbClr val="000000"/>
              </a:solidFill>
              <a:latin typeface="Arial"/>
            </a:endParaRPr>
          </a:p>
        </p:txBody>
      </p:sp>
      <p:sp>
        <p:nvSpPr>
          <p:cNvPr id="277" name="TextBox 11"/>
          <p:cNvSpPr/>
          <p:nvPr/>
        </p:nvSpPr>
        <p:spPr>
          <a:xfrm>
            <a:off x="5486400" y="2785680"/>
            <a:ext cx="6171840" cy="230687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0000"/>
              </a:lnSpc>
              <a:tabLst>
                <a:tab pos="0" algn="l"/>
              </a:tabLst>
            </a:pPr>
            <a:r>
              <a:rPr lang="uk-UA" sz="1800" b="0" strike="noStrike" spc="-1" dirty="0" err="1">
                <a:solidFill>
                  <a:srgbClr val="000000"/>
                </a:solidFill>
                <a:latin typeface="Arial"/>
                <a:ea typeface="Calibri"/>
              </a:rPr>
              <a:t>Stresses</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in</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fuel</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rod</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claddings</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can</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be</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caused</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by</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the</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mechanical</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interaction</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of</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fuel</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pellets</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and</a:t>
            </a:r>
            <a:r>
              <a:rPr lang="uk-UA" sz="1800" b="0" strike="noStrike" spc="-1" dirty="0">
                <a:solidFill>
                  <a:srgbClr val="000000"/>
                </a:solidFill>
                <a:latin typeface="Arial"/>
                <a:ea typeface="Calibri"/>
              </a:rPr>
              <a:t> a </a:t>
            </a:r>
            <a:r>
              <a:rPr lang="uk-UA" sz="1800" b="0" strike="noStrike" spc="-1" dirty="0" err="1">
                <a:solidFill>
                  <a:srgbClr val="000000"/>
                </a:solidFill>
                <a:latin typeface="Arial"/>
                <a:ea typeface="Calibri"/>
              </a:rPr>
              <a:t>cladding</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the</a:t>
            </a:r>
            <a:r>
              <a:rPr lang="uk-UA" sz="1800" b="0" strike="noStrike" spc="-1" dirty="0">
                <a:solidFill>
                  <a:srgbClr val="000000"/>
                </a:solidFill>
                <a:latin typeface="Arial"/>
                <a:ea typeface="Calibri"/>
              </a:rPr>
              <a:t> GFP </a:t>
            </a:r>
            <a:r>
              <a:rPr lang="uk-UA" sz="1800" b="0" strike="noStrike" spc="-1" dirty="0" err="1">
                <a:solidFill>
                  <a:srgbClr val="000000"/>
                </a:solidFill>
                <a:latin typeface="Arial"/>
                <a:ea typeface="Calibri"/>
              </a:rPr>
              <a:t>pressure</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under</a:t>
            </a:r>
            <a:r>
              <a:rPr lang="uk-UA" sz="1800" b="0" strike="noStrike" spc="-1" dirty="0">
                <a:solidFill>
                  <a:srgbClr val="000000"/>
                </a:solidFill>
                <a:latin typeface="Arial"/>
                <a:ea typeface="Calibri"/>
              </a:rPr>
              <a:t> a </a:t>
            </a:r>
            <a:r>
              <a:rPr lang="uk-UA" sz="1800" b="0" strike="noStrike" spc="-1" dirty="0" err="1">
                <a:solidFill>
                  <a:srgbClr val="000000"/>
                </a:solidFill>
                <a:latin typeface="Arial"/>
                <a:ea typeface="Calibri"/>
              </a:rPr>
              <a:t>cladding</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and</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residual</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stresses</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in</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weld</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joint</a:t>
            </a:r>
            <a:r>
              <a:rPr lang="en-US" sz="1800" b="0" strike="noStrike" spc="-1" dirty="0">
                <a:solidFill>
                  <a:srgbClr val="000000"/>
                </a:solidFill>
                <a:latin typeface="Arial"/>
                <a:ea typeface="Calibri"/>
              </a:rPr>
              <a:t>s</a:t>
            </a:r>
            <a:r>
              <a:rPr lang="uk-UA" sz="1800" b="0" strike="noStrike" spc="-1" dirty="0">
                <a:solidFill>
                  <a:srgbClr val="000000"/>
                </a:solidFill>
                <a:latin typeface="Arial"/>
                <a:ea typeface="Calibri"/>
              </a:rPr>
              <a:t>.</a:t>
            </a:r>
            <a:endParaRPr lang="uk-UA" sz="1800" b="0" strike="noStrike" spc="-1" dirty="0">
              <a:solidFill>
                <a:srgbClr val="000000"/>
              </a:solidFill>
              <a:latin typeface="Arial"/>
            </a:endParaRPr>
          </a:p>
          <a:p>
            <a:pPr algn="just">
              <a:lnSpc>
                <a:spcPct val="100000"/>
              </a:lnSpc>
              <a:tabLst>
                <a:tab pos="0" algn="l"/>
              </a:tabLst>
            </a:pPr>
            <a:endParaRPr lang="uk-UA" sz="1800" b="0" strike="noStrike" spc="-1" dirty="0">
              <a:solidFill>
                <a:srgbClr val="000000"/>
              </a:solidFill>
              <a:latin typeface="Arial"/>
            </a:endParaRPr>
          </a:p>
          <a:p>
            <a:pPr algn="just">
              <a:lnSpc>
                <a:spcPct val="100000"/>
              </a:lnSpc>
              <a:tabLst>
                <a:tab pos="0" algn="l"/>
              </a:tabLst>
            </a:pPr>
            <a:r>
              <a:rPr lang="uk-UA" sz="1800" b="0" strike="noStrike" spc="-1" dirty="0" err="1">
                <a:solidFill>
                  <a:srgbClr val="000000"/>
                </a:solidFill>
                <a:latin typeface="Arial"/>
                <a:ea typeface="Calibri"/>
              </a:rPr>
              <a:t>The</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formation</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of</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stresses</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in</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fuel</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rod</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claddings</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which</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can</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cause</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the</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phenomenon</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of</a:t>
            </a:r>
            <a:r>
              <a:rPr lang="uk-UA" sz="1800" b="0" strike="noStrike" spc="-1" dirty="0">
                <a:solidFill>
                  <a:srgbClr val="000000"/>
                </a:solidFill>
                <a:latin typeface="Arial"/>
                <a:ea typeface="Calibri"/>
              </a:rPr>
              <a:t> DCH </a:t>
            </a:r>
            <a:r>
              <a:rPr lang="uk-UA" sz="1800" b="0" strike="noStrike" spc="-1" dirty="0" err="1">
                <a:solidFill>
                  <a:srgbClr val="000000"/>
                </a:solidFill>
                <a:latin typeface="Arial"/>
                <a:ea typeface="Calibri"/>
              </a:rPr>
              <a:t>due</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to</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mechanical</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contact</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between</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fuel</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pellets</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and</a:t>
            </a:r>
            <a:r>
              <a:rPr lang="uk-UA" sz="1800" b="0" strike="noStrike" spc="-1" dirty="0">
                <a:solidFill>
                  <a:srgbClr val="000000"/>
                </a:solidFill>
                <a:latin typeface="Arial"/>
                <a:ea typeface="Calibri"/>
              </a:rPr>
              <a:t> a </a:t>
            </a:r>
            <a:r>
              <a:rPr lang="uk-UA" sz="1800" b="0" strike="noStrike" spc="-1" dirty="0" err="1">
                <a:solidFill>
                  <a:srgbClr val="000000"/>
                </a:solidFill>
                <a:latin typeface="Arial"/>
                <a:ea typeface="Calibri"/>
              </a:rPr>
              <a:t>cladding</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can</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be</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excluded</a:t>
            </a:r>
            <a:r>
              <a:rPr lang="uk-UA" sz="1800" b="0" strike="noStrike" spc="-1" dirty="0">
                <a:solidFill>
                  <a:srgbClr val="000000"/>
                </a:solidFill>
                <a:latin typeface="Arial"/>
                <a:ea typeface="Calibri"/>
              </a:rPr>
              <a:t>.</a:t>
            </a:r>
            <a:endParaRPr lang="uk-UA" sz="1800" b="0" strike="noStrike" spc="-1" dirty="0">
              <a:solidFill>
                <a:srgbClr val="000000"/>
              </a:solidFill>
              <a:latin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8" name="Таблиця 2"/>
          <p:cNvGraphicFramePr/>
          <p:nvPr/>
        </p:nvGraphicFramePr>
        <p:xfrm>
          <a:off x="1757520" y="5384880"/>
          <a:ext cx="8408880" cy="370800"/>
        </p:xfrm>
        <a:graphic>
          <a:graphicData uri="http://schemas.openxmlformats.org/drawingml/2006/table">
            <a:tbl>
              <a:tblPr/>
              <a:tblGrid>
                <a:gridCol w="4204440">
                  <a:extLst>
                    <a:ext uri="{9D8B030D-6E8A-4147-A177-3AD203B41FA5}">
                      <a16:colId xmlns:a16="http://schemas.microsoft.com/office/drawing/2014/main" val="20000"/>
                    </a:ext>
                  </a:extLst>
                </a:gridCol>
                <a:gridCol w="4204440">
                  <a:extLst>
                    <a:ext uri="{9D8B030D-6E8A-4147-A177-3AD203B41FA5}">
                      <a16:colId xmlns:a16="http://schemas.microsoft.com/office/drawing/2014/main" val="20001"/>
                    </a:ext>
                  </a:extLst>
                </a:gridCol>
              </a:tblGrid>
              <a:tr h="370800">
                <a:tc>
                  <a:txBody>
                    <a:bodyPr/>
                    <a:lstStyle/>
                    <a:p>
                      <a:pPr algn="ctr">
                        <a:lnSpc>
                          <a:spcPct val="100000"/>
                        </a:lnSpc>
                      </a:pPr>
                      <a:r>
                        <a:rPr lang="uk-UA" sz="1800" b="0" strike="noStrike" spc="-1">
                          <a:solidFill>
                            <a:srgbClr val="000000"/>
                          </a:solidFill>
                          <a:latin typeface="Arial"/>
                        </a:rPr>
                        <a:t>Е110</a:t>
                      </a: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noFill/>
                  </a:tcPr>
                </a:tc>
                <a:tc>
                  <a:txBody>
                    <a:bodyPr/>
                    <a:lstStyle/>
                    <a:p>
                      <a:pPr algn="ctr">
                        <a:lnSpc>
                          <a:spcPct val="100000"/>
                        </a:lnSpc>
                      </a:pPr>
                      <a:r>
                        <a:rPr lang="en-US" sz="1800" b="0" strike="noStrike" spc="-1">
                          <a:solidFill>
                            <a:srgbClr val="000000"/>
                          </a:solidFill>
                          <a:latin typeface="Arial"/>
                        </a:rPr>
                        <a:t>ZIRLO </a:t>
                      </a:r>
                      <a:endParaRPr lang="uk-UA"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noFill/>
                  </a:tcPr>
                </a:tc>
                <a:extLst>
                  <a:ext uri="{0D108BD9-81ED-4DB2-BD59-A6C34878D82A}">
                    <a16:rowId xmlns:a16="http://schemas.microsoft.com/office/drawing/2014/main" val="10000"/>
                  </a:ext>
                </a:extLst>
              </a:tr>
            </a:tbl>
          </a:graphicData>
        </a:graphic>
      </p:graphicFrame>
      <p:sp>
        <p:nvSpPr>
          <p:cNvPr id="279" name="TextBox 5"/>
          <p:cNvSpPr/>
          <p:nvPr/>
        </p:nvSpPr>
        <p:spPr>
          <a:xfrm>
            <a:off x="457200" y="5657760"/>
            <a:ext cx="11429640" cy="950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uk-UA" sz="1800" b="0" strike="noStrike" spc="-1" dirty="0" err="1">
                <a:solidFill>
                  <a:srgbClr val="000000"/>
                </a:solidFill>
                <a:latin typeface="Arial"/>
                <a:ea typeface="Calibri"/>
              </a:rPr>
              <a:t>Dependence</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of</a:t>
            </a:r>
            <a:r>
              <a:rPr lang="uk-UA" sz="1800" b="0" strike="noStrike" spc="-1" dirty="0">
                <a:solidFill>
                  <a:srgbClr val="000000"/>
                </a:solidFill>
                <a:latin typeface="Arial"/>
                <a:ea typeface="Calibri"/>
              </a:rPr>
              <a:t> </a:t>
            </a:r>
            <a:r>
              <a:rPr lang="en-US" sz="1800" b="0" i="1" strike="noStrike" spc="-1" dirty="0">
                <a:solidFill>
                  <a:srgbClr val="000000"/>
                </a:solidFill>
                <a:latin typeface="Arial"/>
                <a:ea typeface="Calibri"/>
              </a:rPr>
              <a:t>K</a:t>
            </a:r>
            <a:r>
              <a:rPr lang="en-US" sz="1800" b="0" i="1" strike="noStrike" spc="-1" baseline="-25000" dirty="0">
                <a:solidFill>
                  <a:srgbClr val="000000"/>
                </a:solidFill>
                <a:latin typeface="Arial"/>
                <a:ea typeface="Calibri"/>
              </a:rPr>
              <a:t>I</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on</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time</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during</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thermal</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impact</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at</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the</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stage</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of</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vacuum</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drying</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with</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subsequent</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filling</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of</a:t>
            </a:r>
            <a:r>
              <a:rPr lang="uk-UA" sz="1800" b="0" strike="noStrike" spc="-1" dirty="0">
                <a:solidFill>
                  <a:srgbClr val="000000"/>
                </a:solidFill>
                <a:latin typeface="Arial"/>
                <a:ea typeface="Calibri"/>
              </a:rPr>
              <a:t> </a:t>
            </a:r>
            <a:r>
              <a:rPr lang="en-US" dirty="0"/>
              <a:t>Multi-Purpose Canister (</a:t>
            </a:r>
            <a:r>
              <a:rPr lang="uk-UA" sz="1800" b="0" strike="noStrike" spc="-1" dirty="0">
                <a:solidFill>
                  <a:srgbClr val="000000"/>
                </a:solidFill>
                <a:latin typeface="Arial"/>
                <a:ea typeface="Calibri"/>
              </a:rPr>
              <a:t>MPC</a:t>
            </a:r>
            <a:r>
              <a:rPr lang="en-US" sz="1800" b="0" strike="noStrike" spc="-1" dirty="0">
                <a:solidFill>
                  <a:srgbClr val="000000"/>
                </a:solidFill>
                <a:latin typeface="Arial"/>
                <a:ea typeface="Calibri"/>
              </a:rPr>
              <a:t>)</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with</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helium</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until</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reaching</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the</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stationary</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mode</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at</a:t>
            </a:r>
            <a:r>
              <a:rPr lang="uk-UA" sz="1800" b="0" strike="noStrike" spc="-1" dirty="0">
                <a:solidFill>
                  <a:srgbClr val="000000"/>
                </a:solidFill>
                <a:latin typeface="Arial"/>
                <a:ea typeface="Calibri"/>
              </a:rPr>
              <a:t> 350 °C </a:t>
            </a:r>
            <a:r>
              <a:rPr lang="uk-UA" sz="1800" b="0" strike="noStrike" spc="-1" dirty="0" err="1">
                <a:solidFill>
                  <a:srgbClr val="000000"/>
                </a:solidFill>
                <a:latin typeface="Arial"/>
                <a:ea typeface="Calibri"/>
              </a:rPr>
              <a:t>and</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during</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long-term</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storage</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of</a:t>
            </a:r>
            <a:r>
              <a:rPr lang="uk-UA" sz="1800" b="0" strike="noStrike" spc="-1" dirty="0">
                <a:solidFill>
                  <a:srgbClr val="000000"/>
                </a:solidFill>
                <a:latin typeface="Arial"/>
                <a:ea typeface="Calibri"/>
              </a:rPr>
              <a:t> SNF </a:t>
            </a:r>
            <a:r>
              <a:rPr lang="uk-UA" sz="1800" b="0" strike="noStrike" spc="-1" dirty="0" err="1">
                <a:solidFill>
                  <a:srgbClr val="000000"/>
                </a:solidFill>
                <a:latin typeface="Arial"/>
                <a:ea typeface="Calibri"/>
              </a:rPr>
              <a:t>in</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VCCs</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under</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normal</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conditions</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at</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the</a:t>
            </a:r>
            <a:r>
              <a:rPr lang="uk-UA" sz="1800" b="0" strike="noStrike" spc="-1" dirty="0">
                <a:solidFill>
                  <a:srgbClr val="000000"/>
                </a:solidFill>
                <a:latin typeface="Arial"/>
                <a:ea typeface="Calibri"/>
              </a:rPr>
              <a:t> ZNPP </a:t>
            </a:r>
            <a:r>
              <a:rPr lang="uk-UA" sz="1800" b="0" strike="noStrike" spc="-1" dirty="0" err="1">
                <a:solidFill>
                  <a:srgbClr val="000000"/>
                </a:solidFill>
                <a:latin typeface="Arial"/>
                <a:ea typeface="Calibri"/>
              </a:rPr>
              <a:t>dry</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storage</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site</a:t>
            </a:r>
            <a:r>
              <a:rPr lang="uk-UA" sz="1800" b="0" strike="noStrike" spc="-1" dirty="0">
                <a:solidFill>
                  <a:srgbClr val="000000"/>
                </a:solidFill>
                <a:latin typeface="Arial"/>
                <a:ea typeface="Calibri"/>
              </a:rPr>
              <a:t> </a:t>
            </a:r>
            <a:endParaRPr lang="uk-UA" sz="1800" b="0" strike="noStrike" spc="-1" dirty="0">
              <a:solidFill>
                <a:srgbClr val="000000"/>
              </a:solidFill>
              <a:latin typeface="Arial"/>
            </a:endParaRPr>
          </a:p>
        </p:txBody>
      </p:sp>
      <p:sp>
        <p:nvSpPr>
          <p:cNvPr id="280" name="TextBox 7"/>
          <p:cNvSpPr/>
          <p:nvPr/>
        </p:nvSpPr>
        <p:spPr>
          <a:xfrm>
            <a:off x="685800" y="991440"/>
            <a:ext cx="10743840" cy="147587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0000"/>
              </a:lnSpc>
              <a:tabLst>
                <a:tab pos="0" algn="l"/>
              </a:tabLst>
            </a:pPr>
            <a:r>
              <a:rPr lang="uk-UA" sz="1800" b="0" strike="noStrike" spc="-1" dirty="0" err="1">
                <a:solidFill>
                  <a:srgbClr val="000000"/>
                </a:solidFill>
                <a:latin typeface="Arial"/>
                <a:ea typeface="Calibri"/>
              </a:rPr>
              <a:t>The</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performed</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set</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of</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calculations</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enabled</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to</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conclude</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that</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for</a:t>
            </a:r>
            <a:r>
              <a:rPr lang="uk-UA" sz="1800" b="0" strike="noStrike" spc="-1" dirty="0">
                <a:solidFill>
                  <a:srgbClr val="000000"/>
                </a:solidFill>
                <a:latin typeface="Arial"/>
                <a:ea typeface="Calibri"/>
              </a:rPr>
              <a:t> a </a:t>
            </a:r>
            <a:r>
              <a:rPr lang="uk-UA" sz="1800" b="0" strike="noStrike" spc="-1" dirty="0" err="1">
                <a:solidFill>
                  <a:srgbClr val="000000"/>
                </a:solidFill>
                <a:latin typeface="Arial"/>
                <a:ea typeface="Calibri"/>
              </a:rPr>
              <a:t>conservative</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crack</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with</a:t>
            </a:r>
            <a:r>
              <a:rPr lang="uk-UA" sz="1800" b="0" strike="noStrike" spc="-1" dirty="0">
                <a:solidFill>
                  <a:srgbClr val="000000"/>
                </a:solidFill>
                <a:latin typeface="Arial"/>
                <a:ea typeface="Calibri"/>
              </a:rPr>
              <a:t> a </a:t>
            </a:r>
            <a:r>
              <a:rPr lang="uk-UA" sz="1800" b="0" strike="noStrike" spc="-1" dirty="0" err="1">
                <a:solidFill>
                  <a:srgbClr val="000000"/>
                </a:solidFill>
                <a:latin typeface="Arial"/>
                <a:ea typeface="Calibri"/>
              </a:rPr>
              <a:t>depth</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of</a:t>
            </a:r>
            <a:r>
              <a:rPr lang="uk-UA" sz="1800" b="0" strike="noStrike" spc="-1" dirty="0">
                <a:solidFill>
                  <a:srgbClr val="000000"/>
                </a:solidFill>
                <a:latin typeface="Arial"/>
                <a:ea typeface="Calibri"/>
              </a:rPr>
              <a:t> 0.25 </a:t>
            </a:r>
            <a:r>
              <a:rPr lang="uk-UA" sz="1800" b="0" strike="noStrike" spc="-1" dirty="0" err="1">
                <a:solidFill>
                  <a:srgbClr val="000000"/>
                </a:solidFill>
                <a:latin typeface="Arial"/>
                <a:ea typeface="Calibri"/>
              </a:rPr>
              <a:t>of</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the</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cladding</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thickness</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under</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temperature</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modes</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typical</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for</a:t>
            </a:r>
            <a:r>
              <a:rPr lang="uk-UA" sz="1800" b="0" strike="noStrike" spc="-1" dirty="0">
                <a:solidFill>
                  <a:srgbClr val="000000"/>
                </a:solidFill>
                <a:latin typeface="Arial"/>
                <a:ea typeface="Calibri"/>
              </a:rPr>
              <a:t> SNF </a:t>
            </a:r>
            <a:r>
              <a:rPr lang="uk-UA" sz="1800" b="0" strike="noStrike" spc="-1" dirty="0" err="1">
                <a:solidFill>
                  <a:srgbClr val="000000"/>
                </a:solidFill>
                <a:latin typeface="Arial"/>
                <a:ea typeface="Calibri"/>
              </a:rPr>
              <a:t>in</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ventilated</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concrete</a:t>
            </a:r>
            <a:r>
              <a:rPr lang="uk-UA" sz="1800" b="0" strike="noStrike" spc="-1" dirty="0">
                <a:solidFill>
                  <a:srgbClr val="000000"/>
                </a:solidFill>
                <a:latin typeface="Arial"/>
                <a:ea typeface="Calibri"/>
              </a:rPr>
              <a:t> c</a:t>
            </a:r>
            <a:r>
              <a:rPr lang="en-US" sz="1800" b="0" strike="noStrike" spc="-1" dirty="0" err="1">
                <a:solidFill>
                  <a:srgbClr val="000000"/>
                </a:solidFill>
                <a:latin typeface="Arial"/>
                <a:ea typeface="Calibri"/>
              </a:rPr>
              <a:t>ontainer</a:t>
            </a:r>
            <a:r>
              <a:rPr lang="uk-UA" sz="1800" b="0" strike="noStrike" spc="-1" dirty="0">
                <a:solidFill>
                  <a:srgbClr val="000000"/>
                </a:solidFill>
                <a:latin typeface="Arial"/>
                <a:ea typeface="Calibri"/>
              </a:rPr>
              <a:t>s (</a:t>
            </a:r>
            <a:r>
              <a:rPr lang="uk-UA" sz="1800" b="0" strike="noStrike" spc="-1" dirty="0" err="1">
                <a:solidFill>
                  <a:srgbClr val="000000"/>
                </a:solidFill>
                <a:latin typeface="Arial"/>
                <a:ea typeface="Calibri"/>
              </a:rPr>
              <a:t>VCCs</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at</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the</a:t>
            </a:r>
            <a:r>
              <a:rPr lang="uk-UA" sz="1800" b="0" strike="noStrike" spc="-1" dirty="0">
                <a:solidFill>
                  <a:srgbClr val="000000"/>
                </a:solidFill>
                <a:latin typeface="Arial"/>
                <a:ea typeface="Calibri"/>
              </a:rPr>
              <a:t> ZNPP </a:t>
            </a:r>
            <a:r>
              <a:rPr lang="uk-UA" sz="1800" b="0" strike="noStrike" spc="-1" dirty="0" err="1">
                <a:solidFill>
                  <a:srgbClr val="000000"/>
                </a:solidFill>
                <a:latin typeface="Arial"/>
                <a:ea typeface="Calibri"/>
              </a:rPr>
              <a:t>dry</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storage</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site</a:t>
            </a:r>
            <a:r>
              <a:rPr lang="uk-UA" sz="1800" b="0" strike="noStrike" spc="-1" dirty="0">
                <a:solidFill>
                  <a:srgbClr val="000000"/>
                </a:solidFill>
                <a:latin typeface="Arial"/>
                <a:ea typeface="Calibri"/>
              </a:rPr>
              <a:t>, DHC </a:t>
            </a:r>
            <a:r>
              <a:rPr lang="uk-UA" sz="1800" b="0" strike="noStrike" spc="-1" dirty="0" err="1">
                <a:solidFill>
                  <a:srgbClr val="000000"/>
                </a:solidFill>
                <a:latin typeface="Arial"/>
                <a:ea typeface="Calibri"/>
              </a:rPr>
              <a:t>will</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not</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occur</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due</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to</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internal</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pressure</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on</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the</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cladding</a:t>
            </a:r>
            <a:r>
              <a:rPr lang="uk-UA" sz="1800" b="0" strike="noStrike" spc="-1" dirty="0">
                <a:solidFill>
                  <a:srgbClr val="000000"/>
                </a:solidFill>
                <a:latin typeface="Arial"/>
                <a:ea typeface="Calibri"/>
              </a:rPr>
              <a:t> (GFP, </a:t>
            </a:r>
            <a:r>
              <a:rPr lang="uk-UA" sz="1800" b="0" strike="noStrike" spc="-1" dirty="0" err="1">
                <a:solidFill>
                  <a:srgbClr val="000000"/>
                </a:solidFill>
                <a:latin typeface="Arial"/>
                <a:ea typeface="Calibri"/>
              </a:rPr>
              <a:t>pellets</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since</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the</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maximum</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calculated</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value</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of</a:t>
            </a:r>
            <a:r>
              <a:rPr lang="uk-UA" sz="1800" b="0" strike="noStrike" spc="-1" dirty="0">
                <a:solidFill>
                  <a:srgbClr val="000000"/>
                </a:solidFill>
                <a:latin typeface="Arial"/>
                <a:ea typeface="Calibri"/>
              </a:rPr>
              <a:t> </a:t>
            </a:r>
            <a:r>
              <a:rPr lang="en-US" sz="1800" b="0" i="1" strike="noStrike" spc="-1" dirty="0">
                <a:solidFill>
                  <a:srgbClr val="000000"/>
                </a:solidFill>
                <a:latin typeface="Arial"/>
                <a:ea typeface="Calibri"/>
              </a:rPr>
              <a:t>K</a:t>
            </a:r>
            <a:r>
              <a:rPr lang="en-US" sz="1800" b="0" i="1" strike="noStrike" spc="-1" baseline="-25000" dirty="0">
                <a:solidFill>
                  <a:srgbClr val="000000"/>
                </a:solidFill>
                <a:latin typeface="Arial"/>
                <a:ea typeface="Calibri"/>
              </a:rPr>
              <a:t>I</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for</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rods</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with</a:t>
            </a:r>
            <a:r>
              <a:rPr lang="uk-UA" sz="1800" b="0" strike="noStrike" spc="-1" dirty="0">
                <a:solidFill>
                  <a:srgbClr val="000000"/>
                </a:solidFill>
                <a:latin typeface="Arial"/>
                <a:ea typeface="Calibri"/>
              </a:rPr>
              <a:t> E110 </a:t>
            </a:r>
            <a:r>
              <a:rPr lang="uk-UA" sz="1800" b="0" strike="noStrike" spc="-1" dirty="0" err="1">
                <a:solidFill>
                  <a:srgbClr val="000000"/>
                </a:solidFill>
                <a:latin typeface="Arial"/>
                <a:ea typeface="Calibri"/>
              </a:rPr>
              <a:t>and</a:t>
            </a:r>
            <a:r>
              <a:rPr lang="uk-UA" sz="1800" b="0" strike="noStrike" spc="-1" dirty="0">
                <a:solidFill>
                  <a:srgbClr val="000000"/>
                </a:solidFill>
                <a:latin typeface="Arial"/>
                <a:ea typeface="Calibri"/>
              </a:rPr>
              <a:t> ZIRLO </a:t>
            </a:r>
            <a:r>
              <a:rPr lang="uk-UA" sz="1800" b="0" strike="noStrike" spc="-1" dirty="0" err="1">
                <a:solidFill>
                  <a:srgbClr val="000000"/>
                </a:solidFill>
                <a:latin typeface="Arial"/>
                <a:ea typeface="Calibri"/>
              </a:rPr>
              <a:t>alloy</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claddings</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does</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not</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exceed</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the</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conservative</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critical</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value</a:t>
            </a:r>
            <a:r>
              <a:rPr lang="uk-UA" sz="1800" b="0" strike="noStrike" spc="-1" dirty="0">
                <a:solidFill>
                  <a:srgbClr val="000000"/>
                </a:solidFill>
                <a:latin typeface="Arial"/>
                <a:ea typeface="Calibri"/>
              </a:rPr>
              <a:t> </a:t>
            </a:r>
            <a:r>
              <a:rPr lang="uk-UA" sz="1800" b="0" strike="noStrike" spc="-1" dirty="0" err="1">
                <a:solidFill>
                  <a:srgbClr val="000000"/>
                </a:solidFill>
                <a:latin typeface="Arial"/>
                <a:ea typeface="Calibri"/>
              </a:rPr>
              <a:t>of</a:t>
            </a:r>
            <a:r>
              <a:rPr lang="uk-UA" sz="1800" b="0" strike="noStrike" spc="-1" dirty="0">
                <a:solidFill>
                  <a:srgbClr val="000000"/>
                </a:solidFill>
                <a:latin typeface="Arial"/>
                <a:ea typeface="Calibri"/>
              </a:rPr>
              <a:t> </a:t>
            </a:r>
            <a:r>
              <a:rPr lang="en-US" sz="1800" b="0" i="1" strike="noStrike" spc="-1" dirty="0">
                <a:solidFill>
                  <a:srgbClr val="000000"/>
                </a:solidFill>
                <a:latin typeface="Arial"/>
                <a:ea typeface="Calibri"/>
              </a:rPr>
              <a:t>K</a:t>
            </a:r>
            <a:r>
              <a:rPr lang="en-US" sz="1800" b="0" i="1" strike="noStrike" spc="-1" baseline="-25000" dirty="0">
                <a:solidFill>
                  <a:srgbClr val="000000"/>
                </a:solidFill>
                <a:latin typeface="Arial"/>
                <a:ea typeface="Calibri"/>
              </a:rPr>
              <a:t>IH</a:t>
            </a:r>
            <a:r>
              <a:rPr lang="en-US" sz="1800" b="0" strike="noStrike" spc="-1" dirty="0">
                <a:solidFill>
                  <a:srgbClr val="000000"/>
                </a:solidFill>
                <a:latin typeface="Arial"/>
                <a:ea typeface="Calibri"/>
              </a:rPr>
              <a:t> </a:t>
            </a:r>
            <a:r>
              <a:rPr lang="ru-RU" sz="1800" b="0" strike="noStrike" spc="-1" dirty="0">
                <a:solidFill>
                  <a:srgbClr val="000000"/>
                </a:solidFill>
                <a:latin typeface="Arial"/>
                <a:ea typeface="Calibri"/>
              </a:rPr>
              <a:t>= </a:t>
            </a:r>
            <a:r>
              <a:rPr lang="uk-UA" sz="1800" b="0" strike="noStrike" spc="-1" dirty="0">
                <a:solidFill>
                  <a:srgbClr val="000000"/>
                </a:solidFill>
                <a:latin typeface="Arial"/>
                <a:ea typeface="Calibri"/>
              </a:rPr>
              <a:t>5.0 </a:t>
            </a:r>
            <a:r>
              <a:rPr lang="uk-UA" sz="1800" b="0" strike="noStrike" spc="-1" dirty="0" err="1">
                <a:solidFill>
                  <a:srgbClr val="000000"/>
                </a:solidFill>
                <a:latin typeface="Arial"/>
                <a:ea typeface="Calibri"/>
              </a:rPr>
              <a:t>MPa·m</a:t>
            </a:r>
            <a:r>
              <a:rPr lang="ru-RU" sz="1800" b="0" strike="noStrike" spc="-1" baseline="30000" dirty="0">
                <a:solidFill>
                  <a:srgbClr val="000000"/>
                </a:solidFill>
                <a:latin typeface="Arial"/>
                <a:ea typeface="Calibri"/>
              </a:rPr>
              <a:t>1/2</a:t>
            </a:r>
            <a:r>
              <a:rPr lang="uk-UA" sz="1800" b="0" strike="noStrike" spc="-1" dirty="0">
                <a:solidFill>
                  <a:srgbClr val="000000"/>
                </a:solidFill>
                <a:latin typeface="Arial"/>
                <a:ea typeface="Calibri"/>
              </a:rPr>
              <a:t>. </a:t>
            </a:r>
            <a:endParaRPr lang="uk-UA" sz="1800" b="0" strike="noStrike" spc="-1" dirty="0">
              <a:solidFill>
                <a:srgbClr val="000000"/>
              </a:solidFill>
              <a:latin typeface="Arial"/>
            </a:endParaRPr>
          </a:p>
        </p:txBody>
      </p:sp>
      <p:sp>
        <p:nvSpPr>
          <p:cNvPr id="281" name="TextBox 8"/>
          <p:cNvSpPr/>
          <p:nvPr/>
        </p:nvSpPr>
        <p:spPr>
          <a:xfrm>
            <a:off x="1891440" y="0"/>
            <a:ext cx="8409240" cy="943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uk-UA" sz="2800" b="1" strike="noStrike" spc="-1">
                <a:solidFill>
                  <a:srgbClr val="FF0000"/>
                </a:solidFill>
                <a:latin typeface="Arial"/>
                <a:ea typeface="Calibri"/>
              </a:rPr>
              <a:t>Assessment of delayed hydride cracking occurrence possibility </a:t>
            </a:r>
            <a:endParaRPr lang="uk-UA" sz="2800" b="0" strike="noStrike" spc="-1">
              <a:solidFill>
                <a:srgbClr val="000000"/>
              </a:solidFill>
              <a:latin typeface="Arial"/>
            </a:endParaRPr>
          </a:p>
        </p:txBody>
      </p:sp>
      <p:pic>
        <p:nvPicPr>
          <p:cNvPr id="282" name="Рисунок 10"/>
          <p:cNvPicPr/>
          <p:nvPr/>
        </p:nvPicPr>
        <p:blipFill>
          <a:blip r:embed="rId2"/>
          <a:stretch/>
        </p:blipFill>
        <p:spPr>
          <a:xfrm>
            <a:off x="6329520" y="2750400"/>
            <a:ext cx="3598560" cy="2454480"/>
          </a:xfrm>
          <a:prstGeom prst="rect">
            <a:avLst/>
          </a:prstGeom>
          <a:ln w="0">
            <a:noFill/>
          </a:ln>
        </p:spPr>
      </p:pic>
      <p:pic>
        <p:nvPicPr>
          <p:cNvPr id="283" name="Рисунок 12"/>
          <p:cNvPicPr/>
          <p:nvPr/>
        </p:nvPicPr>
        <p:blipFill>
          <a:blip r:embed="rId3"/>
          <a:stretch/>
        </p:blipFill>
        <p:spPr>
          <a:xfrm>
            <a:off x="2044080" y="2828520"/>
            <a:ext cx="3598560" cy="2465640"/>
          </a:xfrm>
          <a:prstGeom prst="rect">
            <a:avLst/>
          </a:prstGeom>
          <a:ln w="0">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4" name="Таблиця 2"/>
          <p:cNvGraphicFramePr/>
          <p:nvPr/>
        </p:nvGraphicFramePr>
        <p:xfrm>
          <a:off x="2053080" y="814320"/>
          <a:ext cx="7655400" cy="5577840"/>
        </p:xfrm>
        <a:graphic>
          <a:graphicData uri="http://schemas.openxmlformats.org/drawingml/2006/table">
            <a:tbl>
              <a:tblPr/>
              <a:tblGrid>
                <a:gridCol w="3191400">
                  <a:extLst>
                    <a:ext uri="{9D8B030D-6E8A-4147-A177-3AD203B41FA5}">
                      <a16:colId xmlns:a16="http://schemas.microsoft.com/office/drawing/2014/main" val="20000"/>
                    </a:ext>
                  </a:extLst>
                </a:gridCol>
                <a:gridCol w="1254960">
                  <a:extLst>
                    <a:ext uri="{9D8B030D-6E8A-4147-A177-3AD203B41FA5}">
                      <a16:colId xmlns:a16="http://schemas.microsoft.com/office/drawing/2014/main" val="20001"/>
                    </a:ext>
                  </a:extLst>
                </a:gridCol>
                <a:gridCol w="1407240">
                  <a:extLst>
                    <a:ext uri="{9D8B030D-6E8A-4147-A177-3AD203B41FA5}">
                      <a16:colId xmlns:a16="http://schemas.microsoft.com/office/drawing/2014/main" val="20002"/>
                    </a:ext>
                  </a:extLst>
                </a:gridCol>
                <a:gridCol w="1801800">
                  <a:extLst>
                    <a:ext uri="{9D8B030D-6E8A-4147-A177-3AD203B41FA5}">
                      <a16:colId xmlns:a16="http://schemas.microsoft.com/office/drawing/2014/main" val="20003"/>
                    </a:ext>
                  </a:extLst>
                </a:gridCol>
              </a:tblGrid>
              <a:tr h="353160">
                <a:tc rowSpan="2">
                  <a:txBody>
                    <a:bodyPr/>
                    <a:lstStyle/>
                    <a:p>
                      <a:pPr>
                        <a:lnSpc>
                          <a:spcPct val="100000"/>
                        </a:lnSpc>
                      </a:pPr>
                      <a:r>
                        <a:rPr lang="uk-UA" sz="1200" b="1" strike="noStrike" spc="-1">
                          <a:solidFill>
                            <a:srgbClr val="000000"/>
                          </a:solidFill>
                          <a:latin typeface="Arial"/>
                        </a:rPr>
                        <a:t>Parameter</a:t>
                      </a:r>
                      <a:endParaRPr lang="uk-UA" sz="1200" b="0" strike="noStrike" spc="-1">
                        <a:solidFill>
                          <a:srgbClr val="000000"/>
                        </a:solidFill>
                        <a:latin typeface="Arial"/>
                      </a:endParaRPr>
                    </a:p>
                    <a:p>
                      <a:pPr>
                        <a:lnSpc>
                          <a:spcPct val="100000"/>
                        </a:lnSpc>
                      </a:pPr>
                      <a:endParaRPr lang="uk-UA" sz="1200" b="0" strike="noStrike" spc="-1">
                        <a:solidFill>
                          <a:srgbClr val="000000"/>
                        </a:solidFill>
                        <a:latin typeface="Arial"/>
                      </a:endParaRPr>
                    </a:p>
                    <a:p>
                      <a:pPr>
                        <a:lnSpc>
                          <a:spcPct val="100000"/>
                        </a:lnSpc>
                        <a:tabLst>
                          <a:tab pos="0" algn="l"/>
                        </a:tabLst>
                      </a:pPr>
                      <a:r>
                        <a:rPr lang="uk-UA" sz="1200" b="1" strike="noStrike" spc="-1">
                          <a:solidFill>
                            <a:srgbClr val="000000"/>
                          </a:solidFill>
                          <a:latin typeface="Arial"/>
                        </a:rPr>
                        <a:t>Cladding material</a:t>
                      </a:r>
                      <a:endParaRPr lang="uk-UA" sz="1200" b="0" strike="noStrike" spc="-1">
                        <a:solidFill>
                          <a:srgbClr val="000000"/>
                        </a:solidFill>
                        <a:latin typeface="Arial"/>
                      </a:endParaRPr>
                    </a:p>
                  </a:txBody>
                  <a:tcPr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rowSpan="2">
                  <a:txBody>
                    <a:bodyPr/>
                    <a:lstStyle/>
                    <a:p>
                      <a:pPr algn="ctr">
                        <a:lnSpc>
                          <a:spcPct val="100000"/>
                        </a:lnSpc>
                      </a:pPr>
                      <a:r>
                        <a:rPr lang="uk-UA" sz="1200" b="1" strike="noStrike" spc="-1">
                          <a:solidFill>
                            <a:srgbClr val="000000"/>
                          </a:solidFill>
                          <a:latin typeface="Arial"/>
                        </a:rPr>
                        <a:t>Limit values </a:t>
                      </a:r>
                      <a:endParaRPr lang="uk-UA" sz="1200" b="0" strike="noStrike" spc="-1">
                        <a:solidFill>
                          <a:srgbClr val="000000"/>
                        </a:solidFill>
                        <a:latin typeface="Arial"/>
                      </a:endParaRPr>
                    </a:p>
                  </a:txBody>
                  <a:tcPr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gridSpan="2">
                  <a:txBody>
                    <a:bodyPr/>
                    <a:lstStyle/>
                    <a:p>
                      <a:pPr algn="ctr">
                        <a:lnSpc>
                          <a:spcPct val="100000"/>
                        </a:lnSpc>
                      </a:pPr>
                      <a:r>
                        <a:rPr lang="uk-UA" sz="1200" b="1" strike="noStrike" spc="-1">
                          <a:solidFill>
                            <a:srgbClr val="000000"/>
                          </a:solidFill>
                          <a:latin typeface="Arial"/>
                        </a:rPr>
                        <a:t>Calculated values </a:t>
                      </a:r>
                      <a:endParaRPr lang="uk-UA" sz="1200" b="0" strike="noStrike" spc="-1">
                        <a:solidFill>
                          <a:srgbClr val="000000"/>
                        </a:solidFill>
                        <a:latin typeface="Arial"/>
                      </a:endParaRPr>
                    </a:p>
                  </a:txBody>
                  <a:tcPr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hMerge="1">
                  <a:txBody>
                    <a:bodyPr/>
                    <a:lstStyle/>
                    <a:p>
                      <a:endParaRPr lang="uk-UA" sz="1800" b="0" strike="noStrike" spc="-1">
                        <a:solidFill>
                          <a:srgbClr val="000000"/>
                        </a:solidFill>
                        <a:latin typeface="Arial"/>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00"/>
                  </a:ext>
                </a:extLst>
              </a:tr>
              <a:tr h="274320">
                <a:tc vMerge="1">
                  <a:txBody>
                    <a:bodyPr/>
                    <a:lstStyle/>
                    <a:p>
                      <a:endParaRPr lang="uk-UA" sz="1800" b="0" strike="noStrike" spc="-1">
                        <a:solidFill>
                          <a:srgbClr val="000000"/>
                        </a:solidFill>
                        <a:latin typeface="Arial"/>
                      </a:endParaRPr>
                    </a:p>
                  </a:txBody>
                  <a:tcPr marL="90000" marR="90000">
                    <a:lnL>
                      <a:noFill/>
                    </a:lnL>
                    <a:lnR>
                      <a:noFill/>
                    </a:lnR>
                    <a:lnT>
                      <a:noFill/>
                    </a:lnT>
                    <a:lnB>
                      <a:noFill/>
                    </a:lnB>
                    <a:solidFill>
                      <a:srgbClr val="729FCF"/>
                    </a:solidFill>
                  </a:tcPr>
                </a:tc>
                <a:tc vMerge="1">
                  <a:txBody>
                    <a:bodyPr/>
                    <a:lstStyle/>
                    <a:p>
                      <a:endParaRPr lang="uk-UA" sz="1800" b="0" strike="noStrike" spc="-1">
                        <a:solidFill>
                          <a:srgbClr val="000000"/>
                        </a:solidFill>
                        <a:latin typeface="Arial"/>
                      </a:endParaRPr>
                    </a:p>
                  </a:txBody>
                  <a:tcPr marL="90000" marR="90000">
                    <a:lnL>
                      <a:noFill/>
                    </a:lnL>
                    <a:lnR>
                      <a:noFill/>
                    </a:lnR>
                    <a:lnT>
                      <a:noFill/>
                    </a:lnT>
                    <a:lnB>
                      <a:noFill/>
                    </a:lnB>
                    <a:solidFill>
                      <a:srgbClr val="729FCF"/>
                    </a:solidFill>
                  </a:tcPr>
                </a:tc>
                <a:tc>
                  <a:txBody>
                    <a:bodyPr/>
                    <a:lstStyle/>
                    <a:p>
                      <a:pPr algn="ctr">
                        <a:lnSpc>
                          <a:spcPct val="100000"/>
                        </a:lnSpc>
                      </a:pPr>
                      <a:r>
                        <a:rPr lang="uk-UA" sz="1200" b="0" strike="noStrike" spc="-1">
                          <a:solidFill>
                            <a:srgbClr val="000000"/>
                          </a:solidFill>
                          <a:latin typeface="Arial"/>
                        </a:rPr>
                        <a:t>Drying</a:t>
                      </a:r>
                    </a:p>
                  </a:txBody>
                  <a:tcPr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a:lnSpc>
                          <a:spcPct val="100000"/>
                        </a:lnSpc>
                      </a:pPr>
                      <a:r>
                        <a:rPr lang="uk-UA" sz="1200" b="0" strike="noStrike" spc="-1">
                          <a:solidFill>
                            <a:srgbClr val="000000"/>
                          </a:solidFill>
                          <a:latin typeface="Arial"/>
                        </a:rPr>
                        <a:t>Storage (50 years)</a:t>
                      </a:r>
                    </a:p>
                  </a:txBody>
                  <a:tcPr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1"/>
                  </a:ext>
                </a:extLst>
              </a:tr>
              <a:tr h="274320">
                <a:tc>
                  <a:txBody>
                    <a:bodyPr/>
                    <a:lstStyle/>
                    <a:p>
                      <a:pPr>
                        <a:lnSpc>
                          <a:spcPct val="100000"/>
                        </a:lnSpc>
                        <a:tabLst>
                          <a:tab pos="0" algn="l"/>
                        </a:tabLst>
                      </a:pPr>
                      <a:r>
                        <a:rPr lang="uk-UA" sz="1200" b="1" strike="noStrike" spc="-1">
                          <a:solidFill>
                            <a:srgbClr val="000000"/>
                          </a:solidFill>
                          <a:latin typeface="Arial"/>
                        </a:rPr>
                        <a:t>Circumferential stress </a:t>
                      </a:r>
                      <a:endParaRPr lang="uk-UA" sz="1200" b="0" strike="noStrike" spc="-1">
                        <a:solidFill>
                          <a:srgbClr val="000000"/>
                        </a:solidFill>
                        <a:latin typeface="Arial"/>
                      </a:endParaRP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uk-UA" sz="1200" b="0" strike="noStrike" spc="-1">
                        <a:solidFill>
                          <a:srgbClr val="000000"/>
                        </a:solidFill>
                        <a:latin typeface="Arial"/>
                      </a:endParaRP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uk-UA" sz="1200" b="0" strike="noStrike" spc="-1">
                        <a:solidFill>
                          <a:srgbClr val="000000"/>
                        </a:solidFill>
                        <a:latin typeface="Arial"/>
                      </a:endParaRP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uk-UA" sz="1200" b="0" strike="noStrike" spc="-1">
                        <a:solidFill>
                          <a:srgbClr val="000000"/>
                        </a:solidFill>
                        <a:latin typeface="Arial"/>
                      </a:endParaRP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2"/>
                  </a:ext>
                </a:extLst>
              </a:tr>
              <a:tr h="274320">
                <a:tc>
                  <a:txBody>
                    <a:bodyPr/>
                    <a:lstStyle/>
                    <a:p>
                      <a:pPr>
                        <a:lnSpc>
                          <a:spcPct val="100000"/>
                        </a:lnSpc>
                        <a:tabLst>
                          <a:tab pos="0" algn="l"/>
                        </a:tabLst>
                      </a:pPr>
                      <a:r>
                        <a:rPr lang="uk-UA" sz="1200" b="0" strike="noStrike" spc="-1">
                          <a:solidFill>
                            <a:srgbClr val="000000"/>
                          </a:solidFill>
                          <a:latin typeface="Arial"/>
                        </a:rPr>
                        <a:t>Е110</a:t>
                      </a: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a:lnSpc>
                          <a:spcPct val="100000"/>
                        </a:lnSpc>
                        <a:tabLst>
                          <a:tab pos="0" algn="l"/>
                        </a:tabLst>
                      </a:pPr>
                      <a:r>
                        <a:rPr lang="en-US" sz="1200" b="0" strike="noStrike" spc="-1">
                          <a:solidFill>
                            <a:srgbClr val="000000"/>
                          </a:solidFill>
                          <a:latin typeface="Arial"/>
                        </a:rPr>
                        <a:t>&lt;</a:t>
                      </a:r>
                      <a:r>
                        <a:rPr lang="uk-UA" sz="1200" b="0" strike="noStrike" spc="-1">
                          <a:solidFill>
                            <a:srgbClr val="000000"/>
                          </a:solidFill>
                          <a:latin typeface="Arial"/>
                        </a:rPr>
                        <a:t> </a:t>
                      </a:r>
                      <a:r>
                        <a:rPr lang="en-US" sz="1200" b="0" strike="noStrike" spc="-1">
                          <a:solidFill>
                            <a:srgbClr val="000000"/>
                          </a:solidFill>
                          <a:latin typeface="Arial"/>
                        </a:rPr>
                        <a:t>~160 MPa</a:t>
                      </a:r>
                      <a:endParaRPr lang="uk-UA" sz="1200" b="0" strike="noStrike" spc="-1">
                        <a:solidFill>
                          <a:srgbClr val="000000"/>
                        </a:solidFill>
                        <a:latin typeface="Arial"/>
                      </a:endParaRP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a:lnSpc>
                          <a:spcPct val="100000"/>
                        </a:lnSpc>
                      </a:pPr>
                      <a:r>
                        <a:rPr lang="en-US" sz="1200" b="0" strike="noStrike" spc="-1">
                          <a:solidFill>
                            <a:srgbClr val="000000"/>
                          </a:solidFill>
                          <a:latin typeface="Arial"/>
                        </a:rPr>
                        <a:t>67.6</a:t>
                      </a:r>
                      <a:endParaRPr lang="uk-UA" sz="1200" b="0" strike="noStrike" spc="-1">
                        <a:solidFill>
                          <a:srgbClr val="000000"/>
                        </a:solidFill>
                        <a:latin typeface="Arial"/>
                      </a:endParaRP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a:lnSpc>
                          <a:spcPct val="100000"/>
                        </a:lnSpc>
                      </a:pPr>
                      <a:r>
                        <a:rPr lang="en-US" sz="1200" b="0" strike="noStrike" spc="-1">
                          <a:solidFill>
                            <a:srgbClr val="000000"/>
                          </a:solidFill>
                          <a:latin typeface="Arial"/>
                        </a:rPr>
                        <a:t>57.6</a:t>
                      </a:r>
                      <a:endParaRPr lang="uk-UA" sz="1200" b="0" strike="noStrike" spc="-1">
                        <a:solidFill>
                          <a:srgbClr val="000000"/>
                        </a:solidFill>
                        <a:latin typeface="Arial"/>
                      </a:endParaRP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3"/>
                  </a:ext>
                </a:extLst>
              </a:tr>
              <a:tr h="274320">
                <a:tc>
                  <a:txBody>
                    <a:bodyPr/>
                    <a:lstStyle/>
                    <a:p>
                      <a:pPr>
                        <a:lnSpc>
                          <a:spcPct val="100000"/>
                        </a:lnSpc>
                        <a:tabLst>
                          <a:tab pos="0" algn="l"/>
                        </a:tabLst>
                      </a:pPr>
                      <a:r>
                        <a:rPr lang="en-US" sz="1200" b="0" strike="noStrike" spc="-1">
                          <a:solidFill>
                            <a:srgbClr val="000000"/>
                          </a:solidFill>
                          <a:latin typeface="Arial"/>
                        </a:rPr>
                        <a:t>ZIRLO </a:t>
                      </a:r>
                      <a:endParaRPr lang="uk-UA" sz="1200" b="0" strike="noStrike" spc="-1">
                        <a:solidFill>
                          <a:srgbClr val="000000"/>
                        </a:solidFill>
                        <a:latin typeface="Arial"/>
                      </a:endParaRP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a:lnSpc>
                          <a:spcPct val="100000"/>
                        </a:lnSpc>
                      </a:pPr>
                      <a:r>
                        <a:rPr lang="en-US" sz="1200" b="0" strike="noStrike" spc="-1">
                          <a:solidFill>
                            <a:srgbClr val="000000"/>
                          </a:solidFill>
                          <a:latin typeface="Arial"/>
                        </a:rPr>
                        <a:t>&lt;</a:t>
                      </a:r>
                      <a:r>
                        <a:rPr lang="uk-UA" sz="1200" b="0" strike="noStrike" spc="-1">
                          <a:solidFill>
                            <a:srgbClr val="000000"/>
                          </a:solidFill>
                          <a:latin typeface="Arial"/>
                        </a:rPr>
                        <a:t> </a:t>
                      </a:r>
                      <a:r>
                        <a:rPr lang="en-US" sz="1200" b="0" strike="noStrike" spc="-1">
                          <a:solidFill>
                            <a:srgbClr val="000000"/>
                          </a:solidFill>
                          <a:latin typeface="Arial"/>
                        </a:rPr>
                        <a:t>~300 MPa</a:t>
                      </a:r>
                      <a:endParaRPr lang="uk-UA" sz="1200" b="0" strike="noStrike" spc="-1">
                        <a:solidFill>
                          <a:srgbClr val="000000"/>
                        </a:solidFill>
                        <a:latin typeface="Arial"/>
                      </a:endParaRP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a:lnSpc>
                          <a:spcPct val="100000"/>
                        </a:lnSpc>
                      </a:pPr>
                      <a:r>
                        <a:rPr lang="en-US" sz="1200" b="0" strike="noStrike" spc="-1">
                          <a:solidFill>
                            <a:srgbClr val="000000"/>
                          </a:solidFill>
                          <a:latin typeface="Arial"/>
                        </a:rPr>
                        <a:t>84.6</a:t>
                      </a:r>
                      <a:endParaRPr lang="uk-UA" sz="1200" b="0" strike="noStrike" spc="-1">
                        <a:solidFill>
                          <a:srgbClr val="000000"/>
                        </a:solidFill>
                        <a:latin typeface="Arial"/>
                      </a:endParaRP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a:lnSpc>
                          <a:spcPct val="100000"/>
                        </a:lnSpc>
                      </a:pPr>
                      <a:r>
                        <a:rPr lang="en-US" sz="1200" b="0" strike="noStrike" spc="-1">
                          <a:solidFill>
                            <a:srgbClr val="000000"/>
                          </a:solidFill>
                          <a:latin typeface="Arial"/>
                        </a:rPr>
                        <a:t>74.4</a:t>
                      </a:r>
                      <a:endParaRPr lang="uk-UA" sz="1200" b="0" strike="noStrike" spc="-1">
                        <a:solidFill>
                          <a:srgbClr val="000000"/>
                        </a:solidFill>
                        <a:latin typeface="Arial"/>
                      </a:endParaRP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4"/>
                  </a:ext>
                </a:extLst>
              </a:tr>
              <a:tr h="274320">
                <a:tc>
                  <a:txBody>
                    <a:bodyPr/>
                    <a:lstStyle/>
                    <a:p>
                      <a:pPr>
                        <a:lnSpc>
                          <a:spcPct val="100000"/>
                        </a:lnSpc>
                      </a:pPr>
                      <a:r>
                        <a:rPr lang="uk-UA" sz="1200" b="1" strike="noStrike" spc="-1">
                          <a:solidFill>
                            <a:srgbClr val="000000"/>
                          </a:solidFill>
                          <a:latin typeface="Arial"/>
                        </a:rPr>
                        <a:t>Circumferential deformation </a:t>
                      </a:r>
                      <a:endParaRPr lang="uk-UA" sz="1200" b="0" strike="noStrike" spc="-1">
                        <a:solidFill>
                          <a:srgbClr val="000000"/>
                        </a:solidFill>
                        <a:latin typeface="Arial"/>
                      </a:endParaRP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uk-UA" sz="1200" b="0" strike="noStrike" spc="-1">
                        <a:solidFill>
                          <a:srgbClr val="000000"/>
                        </a:solidFill>
                        <a:latin typeface="Arial"/>
                      </a:endParaRP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uk-UA" sz="1200" b="0" strike="noStrike" spc="-1">
                        <a:solidFill>
                          <a:srgbClr val="000000"/>
                        </a:solidFill>
                        <a:latin typeface="Arial"/>
                      </a:endParaRP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uk-UA" sz="1200" b="0" strike="noStrike" spc="-1">
                        <a:solidFill>
                          <a:srgbClr val="000000"/>
                        </a:solidFill>
                        <a:latin typeface="Arial"/>
                      </a:endParaRP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5"/>
                  </a:ext>
                </a:extLst>
              </a:tr>
              <a:tr h="274320">
                <a:tc>
                  <a:txBody>
                    <a:bodyPr/>
                    <a:lstStyle/>
                    <a:p>
                      <a:pPr>
                        <a:lnSpc>
                          <a:spcPct val="100000"/>
                        </a:lnSpc>
                        <a:tabLst>
                          <a:tab pos="0" algn="l"/>
                        </a:tabLst>
                      </a:pPr>
                      <a:r>
                        <a:rPr lang="uk-UA" sz="1200" b="0" strike="noStrike" spc="-1">
                          <a:solidFill>
                            <a:srgbClr val="000000"/>
                          </a:solidFill>
                          <a:latin typeface="Arial"/>
                        </a:rPr>
                        <a:t>Е110</a:t>
                      </a: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a:lnSpc>
                          <a:spcPct val="100000"/>
                        </a:lnSpc>
                      </a:pPr>
                      <a:r>
                        <a:rPr lang="en-US" sz="1200" b="0" strike="noStrike" spc="-1">
                          <a:solidFill>
                            <a:srgbClr val="000000"/>
                          </a:solidFill>
                          <a:latin typeface="Arial"/>
                        </a:rPr>
                        <a:t>&lt;</a:t>
                      </a:r>
                      <a:r>
                        <a:rPr lang="uk-UA" sz="1200" b="0" strike="noStrike" spc="-1">
                          <a:solidFill>
                            <a:srgbClr val="000000"/>
                          </a:solidFill>
                          <a:latin typeface="Arial"/>
                        </a:rPr>
                        <a:t> 2 %</a:t>
                      </a: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a:lnSpc>
                          <a:spcPct val="100000"/>
                        </a:lnSpc>
                      </a:pPr>
                      <a:r>
                        <a:rPr lang="uk-UA" sz="1200" b="0" strike="noStrike" spc="-1">
                          <a:solidFill>
                            <a:srgbClr val="000000"/>
                          </a:solidFill>
                          <a:latin typeface="Arial"/>
                        </a:rPr>
                        <a:t>0.13</a:t>
                      </a: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a:lnSpc>
                          <a:spcPct val="100000"/>
                        </a:lnSpc>
                      </a:pPr>
                      <a:r>
                        <a:rPr lang="uk-UA" sz="1200" b="0" strike="noStrike" spc="-1">
                          <a:solidFill>
                            <a:srgbClr val="000000"/>
                          </a:solidFill>
                          <a:latin typeface="Arial"/>
                        </a:rPr>
                        <a:t>0.16</a:t>
                      </a: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6"/>
                  </a:ext>
                </a:extLst>
              </a:tr>
              <a:tr h="274320">
                <a:tc>
                  <a:txBody>
                    <a:bodyPr/>
                    <a:lstStyle/>
                    <a:p>
                      <a:pPr>
                        <a:lnSpc>
                          <a:spcPct val="100000"/>
                        </a:lnSpc>
                        <a:tabLst>
                          <a:tab pos="0" algn="l"/>
                        </a:tabLst>
                      </a:pPr>
                      <a:r>
                        <a:rPr lang="en-US" sz="1200" b="0" strike="noStrike" spc="-1">
                          <a:solidFill>
                            <a:srgbClr val="000000"/>
                          </a:solidFill>
                          <a:latin typeface="Arial"/>
                        </a:rPr>
                        <a:t>ZIRLO </a:t>
                      </a:r>
                      <a:endParaRPr lang="uk-UA" sz="1200" b="0" strike="noStrike" spc="-1">
                        <a:solidFill>
                          <a:srgbClr val="000000"/>
                        </a:solidFill>
                        <a:latin typeface="Arial"/>
                      </a:endParaRP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a:lnSpc>
                          <a:spcPct val="100000"/>
                        </a:lnSpc>
                        <a:tabLst>
                          <a:tab pos="0" algn="l"/>
                        </a:tabLst>
                      </a:pPr>
                      <a:r>
                        <a:rPr lang="en-US" sz="1200" b="0" strike="noStrike" spc="-1">
                          <a:solidFill>
                            <a:srgbClr val="000000"/>
                          </a:solidFill>
                          <a:latin typeface="Arial"/>
                        </a:rPr>
                        <a:t>&lt;</a:t>
                      </a:r>
                      <a:r>
                        <a:rPr lang="uk-UA" sz="1200" b="0" strike="noStrike" spc="-1">
                          <a:solidFill>
                            <a:srgbClr val="000000"/>
                          </a:solidFill>
                          <a:latin typeface="Arial"/>
                        </a:rPr>
                        <a:t> 1 %</a:t>
                      </a: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a:lnSpc>
                          <a:spcPct val="100000"/>
                        </a:lnSpc>
                      </a:pPr>
                      <a:r>
                        <a:rPr lang="en-US" sz="1200" b="0" strike="noStrike" spc="-1">
                          <a:solidFill>
                            <a:srgbClr val="000000"/>
                          </a:solidFill>
                          <a:latin typeface="Arial"/>
                        </a:rPr>
                        <a:t>0.10</a:t>
                      </a:r>
                      <a:endParaRPr lang="uk-UA" sz="1200" b="0" strike="noStrike" spc="-1">
                        <a:solidFill>
                          <a:srgbClr val="000000"/>
                        </a:solidFill>
                        <a:latin typeface="Arial"/>
                      </a:endParaRP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a:lnSpc>
                          <a:spcPct val="100000"/>
                        </a:lnSpc>
                      </a:pPr>
                      <a:r>
                        <a:rPr lang="en-US" sz="1200" b="0" strike="noStrike" spc="-1">
                          <a:solidFill>
                            <a:srgbClr val="000000"/>
                          </a:solidFill>
                          <a:latin typeface="Arial"/>
                        </a:rPr>
                        <a:t>0.10</a:t>
                      </a:r>
                      <a:endParaRPr lang="uk-UA" sz="1200" b="0" strike="noStrike" spc="-1">
                        <a:solidFill>
                          <a:srgbClr val="000000"/>
                        </a:solidFill>
                        <a:latin typeface="Arial"/>
                      </a:endParaRP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7"/>
                  </a:ext>
                </a:extLst>
              </a:tr>
              <a:tr h="274320">
                <a:tc>
                  <a:txBody>
                    <a:bodyPr/>
                    <a:lstStyle/>
                    <a:p>
                      <a:pPr>
                        <a:lnSpc>
                          <a:spcPct val="100000"/>
                        </a:lnSpc>
                        <a:tabLst>
                          <a:tab pos="0" algn="l"/>
                        </a:tabLst>
                      </a:pPr>
                      <a:r>
                        <a:rPr lang="uk-UA" sz="1200" b="1" strike="noStrike" spc="-1">
                          <a:solidFill>
                            <a:srgbClr val="000000"/>
                          </a:solidFill>
                          <a:latin typeface="Arial"/>
                        </a:rPr>
                        <a:t>Diameter </a:t>
                      </a:r>
                      <a:endParaRPr lang="uk-UA" sz="1200" b="0" strike="noStrike" spc="-1">
                        <a:solidFill>
                          <a:srgbClr val="000000"/>
                        </a:solidFill>
                        <a:latin typeface="Arial"/>
                      </a:endParaRP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uk-UA" sz="1200" b="0" strike="noStrike" spc="-1">
                        <a:solidFill>
                          <a:srgbClr val="000000"/>
                        </a:solidFill>
                        <a:latin typeface="Arial"/>
                      </a:endParaRP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uk-UA" sz="1200" b="0" strike="noStrike" spc="-1">
                        <a:solidFill>
                          <a:srgbClr val="000000"/>
                        </a:solidFill>
                        <a:latin typeface="Arial"/>
                      </a:endParaRP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uk-UA" sz="1200" b="0" strike="noStrike" spc="-1">
                        <a:solidFill>
                          <a:srgbClr val="000000"/>
                        </a:solidFill>
                        <a:latin typeface="Arial"/>
                      </a:endParaRP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8"/>
                  </a:ext>
                </a:extLst>
              </a:tr>
              <a:tr h="274320">
                <a:tc>
                  <a:txBody>
                    <a:bodyPr/>
                    <a:lstStyle/>
                    <a:p>
                      <a:pPr>
                        <a:lnSpc>
                          <a:spcPct val="100000"/>
                        </a:lnSpc>
                        <a:tabLst>
                          <a:tab pos="0" algn="l"/>
                        </a:tabLst>
                      </a:pPr>
                      <a:r>
                        <a:rPr lang="uk-UA" sz="1200" b="0" strike="noStrike" spc="-1">
                          <a:solidFill>
                            <a:srgbClr val="000000"/>
                          </a:solidFill>
                          <a:latin typeface="Arial"/>
                        </a:rPr>
                        <a:t>Е110</a:t>
                      </a: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a:lnSpc>
                          <a:spcPct val="100000"/>
                        </a:lnSpc>
                      </a:pPr>
                      <a:r>
                        <a:rPr lang="en-US" sz="1200" b="0" strike="noStrike" spc="-1">
                          <a:solidFill>
                            <a:srgbClr val="000000"/>
                          </a:solidFill>
                          <a:latin typeface="Arial"/>
                        </a:rPr>
                        <a:t>&lt;</a:t>
                      </a:r>
                      <a:r>
                        <a:rPr lang="uk-UA" sz="1200" b="0" strike="noStrike" spc="-1">
                          <a:solidFill>
                            <a:srgbClr val="000000"/>
                          </a:solidFill>
                          <a:latin typeface="Arial"/>
                        </a:rPr>
                        <a:t> </a:t>
                      </a:r>
                      <a:r>
                        <a:rPr lang="en-US" sz="1200" b="0" strike="noStrike" spc="-1">
                          <a:solidFill>
                            <a:srgbClr val="000000"/>
                          </a:solidFill>
                          <a:latin typeface="Arial"/>
                        </a:rPr>
                        <a:t>~</a:t>
                      </a:r>
                      <a:r>
                        <a:rPr lang="uk-UA" sz="1200" b="0" strike="noStrike" spc="-1">
                          <a:solidFill>
                            <a:srgbClr val="000000"/>
                          </a:solidFill>
                          <a:latin typeface="Arial"/>
                        </a:rPr>
                        <a:t>9.10</a:t>
                      </a: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a:lnSpc>
                          <a:spcPct val="100000"/>
                        </a:lnSpc>
                      </a:pPr>
                      <a:r>
                        <a:rPr lang="uk-UA" sz="1200" b="0" strike="noStrike" spc="-1">
                          <a:solidFill>
                            <a:srgbClr val="000000"/>
                          </a:solidFill>
                          <a:latin typeface="Arial"/>
                        </a:rPr>
                        <a:t>9.08</a:t>
                      </a: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a:lnSpc>
                          <a:spcPct val="100000"/>
                        </a:lnSpc>
                      </a:pPr>
                      <a:r>
                        <a:rPr lang="uk-UA" sz="1200" b="0" strike="noStrike" spc="-1">
                          <a:solidFill>
                            <a:srgbClr val="000000"/>
                          </a:solidFill>
                          <a:latin typeface="Arial"/>
                        </a:rPr>
                        <a:t>9.07</a:t>
                      </a: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9"/>
                  </a:ext>
                </a:extLst>
              </a:tr>
              <a:tr h="274320">
                <a:tc>
                  <a:txBody>
                    <a:bodyPr/>
                    <a:lstStyle/>
                    <a:p>
                      <a:pPr>
                        <a:lnSpc>
                          <a:spcPct val="100000"/>
                        </a:lnSpc>
                        <a:tabLst>
                          <a:tab pos="0" algn="l"/>
                        </a:tabLst>
                      </a:pPr>
                      <a:r>
                        <a:rPr lang="en-US" sz="1200" b="0" strike="noStrike" spc="-1">
                          <a:solidFill>
                            <a:srgbClr val="000000"/>
                          </a:solidFill>
                          <a:latin typeface="Arial"/>
                        </a:rPr>
                        <a:t>ZIRLO </a:t>
                      </a:r>
                      <a:endParaRPr lang="uk-UA" sz="1200" b="0" strike="noStrike" spc="-1">
                        <a:solidFill>
                          <a:srgbClr val="000000"/>
                        </a:solidFill>
                        <a:latin typeface="Arial"/>
                      </a:endParaRP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a:lnSpc>
                          <a:spcPct val="100000"/>
                        </a:lnSpc>
                      </a:pPr>
                      <a:r>
                        <a:rPr lang="en-US" sz="1200" b="0" strike="noStrike" spc="-1">
                          <a:solidFill>
                            <a:srgbClr val="000000"/>
                          </a:solidFill>
                          <a:latin typeface="Arial"/>
                        </a:rPr>
                        <a:t>&lt;</a:t>
                      </a:r>
                      <a:r>
                        <a:rPr lang="uk-UA" sz="1200" b="0" strike="noStrike" spc="-1">
                          <a:solidFill>
                            <a:srgbClr val="000000"/>
                          </a:solidFill>
                          <a:latin typeface="Arial"/>
                        </a:rPr>
                        <a:t> </a:t>
                      </a:r>
                      <a:r>
                        <a:rPr lang="en-US" sz="1200" b="0" strike="noStrike" spc="-1">
                          <a:solidFill>
                            <a:srgbClr val="000000"/>
                          </a:solidFill>
                          <a:latin typeface="Arial"/>
                        </a:rPr>
                        <a:t>~</a:t>
                      </a:r>
                      <a:r>
                        <a:rPr lang="uk-UA" sz="1200" b="0" strike="noStrike" spc="-1">
                          <a:solidFill>
                            <a:srgbClr val="000000"/>
                          </a:solidFill>
                          <a:latin typeface="Arial"/>
                        </a:rPr>
                        <a:t>9.144</a:t>
                      </a: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a:lnSpc>
                          <a:spcPct val="100000"/>
                        </a:lnSpc>
                      </a:pPr>
                      <a:r>
                        <a:rPr lang="en-US" sz="1200" b="0" strike="noStrike" spc="-1">
                          <a:solidFill>
                            <a:srgbClr val="000000"/>
                          </a:solidFill>
                          <a:latin typeface="Arial"/>
                        </a:rPr>
                        <a:t>9.1</a:t>
                      </a:r>
                      <a:r>
                        <a:rPr lang="uk-UA" sz="1200" b="0" strike="noStrike" spc="-1">
                          <a:solidFill>
                            <a:srgbClr val="000000"/>
                          </a:solidFill>
                          <a:latin typeface="Arial"/>
                        </a:rPr>
                        <a:t>44</a:t>
                      </a: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a:lnSpc>
                          <a:spcPct val="100000"/>
                        </a:lnSpc>
                      </a:pPr>
                      <a:r>
                        <a:rPr lang="en-US" sz="1200" b="0" strike="noStrike" spc="-1">
                          <a:solidFill>
                            <a:srgbClr val="000000"/>
                          </a:solidFill>
                          <a:latin typeface="Arial"/>
                        </a:rPr>
                        <a:t>9.1</a:t>
                      </a:r>
                      <a:r>
                        <a:rPr lang="uk-UA" sz="1200" b="0" strike="noStrike" spc="-1">
                          <a:solidFill>
                            <a:srgbClr val="000000"/>
                          </a:solidFill>
                          <a:latin typeface="Arial"/>
                        </a:rPr>
                        <a:t>2</a:t>
                      </a:r>
                      <a:r>
                        <a:rPr lang="en-US" sz="1200" b="0" strike="noStrike" spc="-1">
                          <a:solidFill>
                            <a:srgbClr val="000000"/>
                          </a:solidFill>
                          <a:latin typeface="Arial"/>
                        </a:rPr>
                        <a:t>9</a:t>
                      </a:r>
                      <a:endParaRPr lang="uk-UA" sz="1200" b="0" strike="noStrike" spc="-1">
                        <a:solidFill>
                          <a:srgbClr val="000000"/>
                        </a:solidFill>
                        <a:latin typeface="Arial"/>
                      </a:endParaRP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10"/>
                  </a:ext>
                </a:extLst>
              </a:tr>
              <a:tr h="274320">
                <a:tc>
                  <a:txBody>
                    <a:bodyPr/>
                    <a:lstStyle/>
                    <a:p>
                      <a:pPr>
                        <a:lnSpc>
                          <a:spcPct val="100000"/>
                        </a:lnSpc>
                        <a:tabLst>
                          <a:tab pos="0" algn="l"/>
                        </a:tabLst>
                      </a:pPr>
                      <a:r>
                        <a:rPr lang="uk-UA" sz="1200" b="1" strike="noStrike" spc="-1">
                          <a:solidFill>
                            <a:srgbClr val="000000"/>
                          </a:solidFill>
                          <a:latin typeface="Arial"/>
                        </a:rPr>
                        <a:t>Pellet-cladding gap change  </a:t>
                      </a:r>
                      <a:endParaRPr lang="uk-UA" sz="1200" b="0" strike="noStrike" spc="-1">
                        <a:solidFill>
                          <a:srgbClr val="000000"/>
                        </a:solidFill>
                        <a:latin typeface="Arial"/>
                      </a:endParaRP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uk-UA" sz="1200" b="0" strike="noStrike" spc="-1">
                        <a:solidFill>
                          <a:srgbClr val="000000"/>
                        </a:solidFill>
                        <a:latin typeface="Arial"/>
                      </a:endParaRP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uk-UA" sz="1200" b="0" strike="noStrike" spc="-1">
                        <a:solidFill>
                          <a:srgbClr val="000000"/>
                        </a:solidFill>
                        <a:latin typeface="Arial"/>
                      </a:endParaRP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uk-UA" sz="1200" b="0" strike="noStrike" spc="-1">
                        <a:solidFill>
                          <a:srgbClr val="000000"/>
                        </a:solidFill>
                        <a:latin typeface="Arial"/>
                      </a:endParaRP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11"/>
                  </a:ext>
                </a:extLst>
              </a:tr>
              <a:tr h="274320">
                <a:tc>
                  <a:txBody>
                    <a:bodyPr/>
                    <a:lstStyle/>
                    <a:p>
                      <a:pPr>
                        <a:lnSpc>
                          <a:spcPct val="100000"/>
                        </a:lnSpc>
                        <a:tabLst>
                          <a:tab pos="0" algn="l"/>
                        </a:tabLst>
                      </a:pPr>
                      <a:r>
                        <a:rPr lang="uk-UA" sz="1200" b="0" strike="noStrike" spc="-1">
                          <a:solidFill>
                            <a:srgbClr val="000000"/>
                          </a:solidFill>
                          <a:latin typeface="Arial"/>
                        </a:rPr>
                        <a:t>Е110</a:t>
                      </a: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rowSpan="2">
                  <a:txBody>
                    <a:bodyPr/>
                    <a:lstStyle/>
                    <a:p>
                      <a:pPr algn="ctr">
                        <a:lnSpc>
                          <a:spcPct val="100000"/>
                        </a:lnSpc>
                        <a:tabLst>
                          <a:tab pos="0" algn="l"/>
                        </a:tabLst>
                      </a:pPr>
                      <a:r>
                        <a:rPr lang="en-US" sz="1200" b="0" strike="noStrike" spc="-1">
                          <a:solidFill>
                            <a:srgbClr val="000000"/>
                          </a:solidFill>
                          <a:latin typeface="Arial"/>
                          <a:ea typeface="WenQuanYi Micro Hei"/>
                        </a:rPr>
                        <a:t>&lt; 5 </a:t>
                      </a:r>
                      <a:r>
                        <a:rPr lang="uk-UA" sz="1200" b="0" strike="noStrike" spc="-1">
                          <a:solidFill>
                            <a:srgbClr val="000000"/>
                          </a:solidFill>
                          <a:latin typeface="Arial"/>
                          <a:ea typeface="Calibri"/>
                        </a:rPr>
                        <a:t>μ</a:t>
                      </a:r>
                      <a:r>
                        <a:rPr lang="en-US" sz="1200" b="0" strike="noStrike" spc="-1">
                          <a:solidFill>
                            <a:srgbClr val="000000"/>
                          </a:solidFill>
                          <a:latin typeface="Arial"/>
                          <a:ea typeface="Calibri"/>
                        </a:rPr>
                        <a:t>m</a:t>
                      </a:r>
                      <a:endParaRPr lang="uk-UA" sz="1200" b="0" strike="noStrike" spc="-1">
                        <a:solidFill>
                          <a:srgbClr val="000000"/>
                        </a:solidFill>
                        <a:latin typeface="Arial"/>
                      </a:endParaRPr>
                    </a:p>
                  </a:txBody>
                  <a:tcPr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a:lnSpc>
                          <a:spcPct val="100000"/>
                        </a:lnSpc>
                      </a:pPr>
                      <a:r>
                        <a:rPr lang="uk-UA" sz="1200" b="0" strike="noStrike" spc="-1">
                          <a:solidFill>
                            <a:srgbClr val="000000"/>
                          </a:solidFill>
                          <a:latin typeface="Arial"/>
                        </a:rPr>
                        <a:t>-2.2</a:t>
                      </a: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a:lnSpc>
                          <a:spcPct val="100000"/>
                        </a:lnSpc>
                      </a:pPr>
                      <a:r>
                        <a:rPr lang="uk-UA" sz="1200" b="0" strike="noStrike" spc="-1">
                          <a:solidFill>
                            <a:srgbClr val="000000"/>
                          </a:solidFill>
                          <a:latin typeface="Arial"/>
                        </a:rPr>
                        <a:t>+0.3</a:t>
                      </a: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12"/>
                  </a:ext>
                </a:extLst>
              </a:tr>
              <a:tr h="274320">
                <a:tc>
                  <a:txBody>
                    <a:bodyPr/>
                    <a:lstStyle/>
                    <a:p>
                      <a:pPr>
                        <a:lnSpc>
                          <a:spcPct val="100000"/>
                        </a:lnSpc>
                        <a:tabLst>
                          <a:tab pos="0" algn="l"/>
                        </a:tabLst>
                      </a:pPr>
                      <a:r>
                        <a:rPr lang="en-US" sz="1200" b="0" strike="noStrike" spc="-1">
                          <a:solidFill>
                            <a:srgbClr val="000000"/>
                          </a:solidFill>
                          <a:latin typeface="Arial"/>
                        </a:rPr>
                        <a:t>ZIRLO </a:t>
                      </a:r>
                      <a:endParaRPr lang="uk-UA" sz="1200" b="0" strike="noStrike" spc="-1">
                        <a:solidFill>
                          <a:srgbClr val="000000"/>
                        </a:solidFill>
                        <a:latin typeface="Arial"/>
                      </a:endParaRP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vMerge="1">
                  <a:txBody>
                    <a:bodyPr/>
                    <a:lstStyle/>
                    <a:p>
                      <a:endParaRPr lang="uk-UA" sz="1800" b="0" strike="noStrike" spc="-1">
                        <a:solidFill>
                          <a:srgbClr val="000000"/>
                        </a:solidFill>
                        <a:latin typeface="Arial"/>
                      </a:endParaRPr>
                    </a:p>
                  </a:txBody>
                  <a:tcPr marL="90000" marR="90000">
                    <a:lnL>
                      <a:noFill/>
                    </a:lnL>
                    <a:lnR>
                      <a:noFill/>
                    </a:lnR>
                    <a:lnT>
                      <a:noFill/>
                    </a:lnT>
                    <a:lnB>
                      <a:noFill/>
                    </a:lnB>
                    <a:solidFill>
                      <a:srgbClr val="729FCF"/>
                    </a:solidFill>
                  </a:tcPr>
                </a:tc>
                <a:tc>
                  <a:txBody>
                    <a:bodyPr/>
                    <a:lstStyle/>
                    <a:p>
                      <a:pPr algn="ctr">
                        <a:lnSpc>
                          <a:spcPct val="100000"/>
                        </a:lnSpc>
                      </a:pPr>
                      <a:r>
                        <a:rPr lang="en-US" sz="1200" b="0" strike="noStrike" spc="-1">
                          <a:solidFill>
                            <a:srgbClr val="000000"/>
                          </a:solidFill>
                          <a:latin typeface="Arial"/>
                        </a:rPr>
                        <a:t>-0.4</a:t>
                      </a:r>
                      <a:endParaRPr lang="uk-UA" sz="1200" b="0" strike="noStrike" spc="-1">
                        <a:solidFill>
                          <a:srgbClr val="000000"/>
                        </a:solidFill>
                        <a:latin typeface="Arial"/>
                      </a:endParaRP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a:lnSpc>
                          <a:spcPct val="100000"/>
                        </a:lnSpc>
                      </a:pPr>
                      <a:r>
                        <a:rPr lang="en-US" sz="1200" b="0" strike="noStrike" spc="-1">
                          <a:solidFill>
                            <a:srgbClr val="000000"/>
                          </a:solidFill>
                          <a:latin typeface="Arial"/>
                        </a:rPr>
                        <a:t>+2.7</a:t>
                      </a:r>
                      <a:endParaRPr lang="uk-UA" sz="1200" b="0" strike="noStrike" spc="-1">
                        <a:solidFill>
                          <a:srgbClr val="000000"/>
                        </a:solidFill>
                        <a:latin typeface="Arial"/>
                      </a:endParaRP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13"/>
                  </a:ext>
                </a:extLst>
              </a:tr>
              <a:tr h="274320">
                <a:tc>
                  <a:txBody>
                    <a:bodyPr/>
                    <a:lstStyle/>
                    <a:p>
                      <a:pPr>
                        <a:lnSpc>
                          <a:spcPct val="100000"/>
                        </a:lnSpc>
                        <a:tabLst>
                          <a:tab pos="0" algn="l"/>
                        </a:tabLst>
                      </a:pPr>
                      <a:r>
                        <a:rPr lang="uk-UA" sz="1200" b="1" strike="noStrike" spc="-1">
                          <a:solidFill>
                            <a:srgbClr val="000000"/>
                          </a:solidFill>
                          <a:latin typeface="Arial"/>
                        </a:rPr>
                        <a:t>Fuel rod lenghth change </a:t>
                      </a:r>
                      <a:endParaRPr lang="uk-UA" sz="1200" b="0" strike="noStrike" spc="-1">
                        <a:solidFill>
                          <a:srgbClr val="000000"/>
                        </a:solidFill>
                        <a:latin typeface="Arial"/>
                      </a:endParaRP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uk-UA" sz="1200" b="0" strike="noStrike" spc="-1">
                        <a:solidFill>
                          <a:srgbClr val="000000"/>
                        </a:solidFill>
                        <a:latin typeface="Arial"/>
                      </a:endParaRP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uk-UA" sz="1200" b="0" strike="noStrike" spc="-1">
                        <a:solidFill>
                          <a:srgbClr val="000000"/>
                        </a:solidFill>
                        <a:latin typeface="Arial"/>
                      </a:endParaRP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uk-UA" sz="1200" b="0" strike="noStrike" spc="-1">
                        <a:solidFill>
                          <a:srgbClr val="000000"/>
                        </a:solidFill>
                        <a:latin typeface="Arial"/>
                      </a:endParaRP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14"/>
                  </a:ext>
                </a:extLst>
              </a:tr>
              <a:tr h="274320">
                <a:tc>
                  <a:txBody>
                    <a:bodyPr/>
                    <a:lstStyle/>
                    <a:p>
                      <a:pPr>
                        <a:lnSpc>
                          <a:spcPct val="100000"/>
                        </a:lnSpc>
                        <a:tabLst>
                          <a:tab pos="0" algn="l"/>
                        </a:tabLst>
                      </a:pPr>
                      <a:r>
                        <a:rPr lang="uk-UA" sz="1200" b="0" strike="noStrike" spc="-1">
                          <a:solidFill>
                            <a:srgbClr val="000000"/>
                          </a:solidFill>
                          <a:latin typeface="Arial"/>
                        </a:rPr>
                        <a:t>Е110</a:t>
                      </a:r>
                      <a:r>
                        <a:rPr lang="en-US" sz="1200" b="0" strike="noStrike" spc="-1">
                          <a:solidFill>
                            <a:srgbClr val="000000"/>
                          </a:solidFill>
                          <a:latin typeface="Arial"/>
                        </a:rPr>
                        <a:t> (TVS-M / TVSA)</a:t>
                      </a:r>
                      <a:endParaRPr lang="uk-UA" sz="1200" b="0" strike="noStrike" spc="-1">
                        <a:solidFill>
                          <a:srgbClr val="000000"/>
                        </a:solidFill>
                        <a:latin typeface="Arial"/>
                      </a:endParaRP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a:lnSpc>
                          <a:spcPct val="100000"/>
                        </a:lnSpc>
                      </a:pPr>
                      <a:r>
                        <a:rPr lang="en-US" sz="1200" b="0" strike="noStrike" spc="-1">
                          <a:solidFill>
                            <a:srgbClr val="000000"/>
                          </a:solidFill>
                          <a:latin typeface="Arial"/>
                        </a:rPr>
                        <a:t>&lt; </a:t>
                      </a:r>
                      <a:r>
                        <a:rPr lang="uk-UA" sz="1200" b="0" strike="noStrike" spc="-1">
                          <a:solidFill>
                            <a:srgbClr val="000000"/>
                          </a:solidFill>
                          <a:latin typeface="Arial"/>
                        </a:rPr>
                        <a:t>18</a:t>
                      </a:r>
                      <a:r>
                        <a:rPr lang="en-US" sz="1200" b="0" strike="noStrike" spc="-1">
                          <a:solidFill>
                            <a:srgbClr val="000000"/>
                          </a:solidFill>
                          <a:latin typeface="Arial"/>
                        </a:rPr>
                        <a:t> / </a:t>
                      </a:r>
                      <a:r>
                        <a:rPr lang="uk-UA" sz="1200" b="0" strike="noStrike" spc="-1">
                          <a:solidFill>
                            <a:srgbClr val="000000"/>
                          </a:solidFill>
                          <a:latin typeface="Arial"/>
                        </a:rPr>
                        <a:t>44</a:t>
                      </a:r>
                      <a:r>
                        <a:rPr lang="en-US" sz="1200" b="0" strike="noStrike" spc="-1">
                          <a:solidFill>
                            <a:srgbClr val="000000"/>
                          </a:solidFill>
                          <a:latin typeface="Arial"/>
                        </a:rPr>
                        <a:t> mm</a:t>
                      </a:r>
                      <a:endParaRPr lang="uk-UA" sz="1200" b="0" strike="noStrike" spc="-1">
                        <a:solidFill>
                          <a:srgbClr val="000000"/>
                        </a:solidFill>
                        <a:latin typeface="Arial"/>
                      </a:endParaRP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a:lnSpc>
                          <a:spcPct val="100000"/>
                        </a:lnSpc>
                      </a:pPr>
                      <a:r>
                        <a:rPr lang="uk-UA" sz="1200" b="0" strike="noStrike" spc="-1">
                          <a:solidFill>
                            <a:srgbClr val="000000"/>
                          </a:solidFill>
                          <a:latin typeface="Arial"/>
                        </a:rPr>
                        <a:t>12.6</a:t>
                      </a: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a:lnSpc>
                          <a:spcPct val="100000"/>
                        </a:lnSpc>
                      </a:pPr>
                      <a:r>
                        <a:rPr lang="uk-UA" sz="1200" b="0" strike="noStrike" spc="-1">
                          <a:solidFill>
                            <a:srgbClr val="000000"/>
                          </a:solidFill>
                          <a:latin typeface="Arial"/>
                        </a:rPr>
                        <a:t>6.3</a:t>
                      </a: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15"/>
                  </a:ext>
                </a:extLst>
              </a:tr>
              <a:tr h="274320">
                <a:tc>
                  <a:txBody>
                    <a:bodyPr/>
                    <a:lstStyle/>
                    <a:p>
                      <a:pPr>
                        <a:lnSpc>
                          <a:spcPct val="100000"/>
                        </a:lnSpc>
                        <a:tabLst>
                          <a:tab pos="0" algn="l"/>
                        </a:tabLst>
                      </a:pPr>
                      <a:r>
                        <a:rPr lang="en-US" sz="1200" b="0" strike="noStrike" spc="-1">
                          <a:solidFill>
                            <a:srgbClr val="000000"/>
                          </a:solidFill>
                          <a:latin typeface="Arial"/>
                        </a:rPr>
                        <a:t>ZIRLO </a:t>
                      </a:r>
                      <a:endParaRPr lang="uk-UA" sz="1200" b="0" strike="noStrike" spc="-1">
                        <a:solidFill>
                          <a:srgbClr val="000000"/>
                        </a:solidFill>
                        <a:latin typeface="Arial"/>
                      </a:endParaRP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a:lnSpc>
                          <a:spcPct val="100000"/>
                        </a:lnSpc>
                      </a:pPr>
                      <a:r>
                        <a:rPr lang="en-US" sz="1200" b="0" strike="noStrike" spc="-1">
                          <a:solidFill>
                            <a:srgbClr val="000000"/>
                          </a:solidFill>
                          <a:latin typeface="Arial"/>
                        </a:rPr>
                        <a:t>&lt; </a:t>
                      </a:r>
                      <a:r>
                        <a:rPr lang="uk-UA" sz="1200" b="0" strike="noStrike" spc="-1">
                          <a:solidFill>
                            <a:srgbClr val="000000"/>
                          </a:solidFill>
                          <a:latin typeface="Arial"/>
                        </a:rPr>
                        <a:t>26.3</a:t>
                      </a:r>
                      <a:r>
                        <a:rPr lang="en-US" sz="1200" b="0" strike="noStrike" spc="-1">
                          <a:solidFill>
                            <a:srgbClr val="000000"/>
                          </a:solidFill>
                          <a:latin typeface="Arial"/>
                        </a:rPr>
                        <a:t> mm</a:t>
                      </a:r>
                      <a:endParaRPr lang="uk-UA" sz="1200" b="0" strike="noStrike" spc="-1">
                        <a:solidFill>
                          <a:srgbClr val="000000"/>
                        </a:solidFill>
                        <a:latin typeface="Arial"/>
                      </a:endParaRP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a:lnSpc>
                          <a:spcPct val="100000"/>
                        </a:lnSpc>
                      </a:pPr>
                      <a:r>
                        <a:rPr lang="uk-UA" sz="1200" b="0" strike="noStrike" spc="-1">
                          <a:solidFill>
                            <a:srgbClr val="000000"/>
                          </a:solidFill>
                          <a:latin typeface="Arial"/>
                        </a:rPr>
                        <a:t>11.5</a:t>
                      </a: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a:lnSpc>
                          <a:spcPct val="100000"/>
                        </a:lnSpc>
                      </a:pPr>
                      <a:r>
                        <a:rPr lang="uk-UA" sz="1200" b="0" strike="noStrike" spc="-1">
                          <a:solidFill>
                            <a:srgbClr val="000000"/>
                          </a:solidFill>
                          <a:latin typeface="Arial"/>
                        </a:rPr>
                        <a:t>5.4</a:t>
                      </a: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16"/>
                  </a:ext>
                </a:extLst>
              </a:tr>
              <a:tr h="274320">
                <a:tc>
                  <a:txBody>
                    <a:bodyPr/>
                    <a:lstStyle/>
                    <a:p>
                      <a:pPr>
                        <a:lnSpc>
                          <a:spcPct val="100000"/>
                        </a:lnSpc>
                      </a:pPr>
                      <a:r>
                        <a:rPr lang="uk-UA" sz="1200" b="1" strike="noStrike" spc="-1">
                          <a:solidFill>
                            <a:srgbClr val="000000"/>
                          </a:solidFill>
                          <a:latin typeface="Arial"/>
                        </a:rPr>
                        <a:t>Delayed hydride cracking </a:t>
                      </a:r>
                      <a:endParaRPr lang="uk-UA" sz="1200" b="0" strike="noStrike" spc="-1">
                        <a:solidFill>
                          <a:srgbClr val="000000"/>
                        </a:solidFill>
                        <a:latin typeface="Arial"/>
                      </a:endParaRP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uk-UA" sz="1200" b="0" strike="noStrike" spc="-1">
                        <a:solidFill>
                          <a:srgbClr val="000000"/>
                        </a:solidFill>
                        <a:latin typeface="Arial"/>
                      </a:endParaRP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uk-UA" sz="1200" b="0" strike="noStrike" spc="-1">
                        <a:solidFill>
                          <a:srgbClr val="000000"/>
                        </a:solidFill>
                        <a:latin typeface="Arial"/>
                      </a:endParaRP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uk-UA" sz="1200" b="0" strike="noStrike" spc="-1">
                        <a:solidFill>
                          <a:srgbClr val="000000"/>
                        </a:solidFill>
                        <a:latin typeface="Arial"/>
                      </a:endParaRP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17"/>
                  </a:ext>
                </a:extLst>
              </a:tr>
              <a:tr h="274320">
                <a:tc>
                  <a:txBody>
                    <a:bodyPr/>
                    <a:lstStyle/>
                    <a:p>
                      <a:pPr>
                        <a:lnSpc>
                          <a:spcPct val="100000"/>
                        </a:lnSpc>
                        <a:tabLst>
                          <a:tab pos="0" algn="l"/>
                        </a:tabLst>
                      </a:pPr>
                      <a:r>
                        <a:rPr lang="uk-UA" sz="1200" b="0" strike="noStrike" spc="-1">
                          <a:solidFill>
                            <a:srgbClr val="000000"/>
                          </a:solidFill>
                          <a:latin typeface="Arial"/>
                        </a:rPr>
                        <a:t>Е110</a:t>
                      </a: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rowSpan="2">
                  <a:txBody>
                    <a:bodyPr/>
                    <a:lstStyle/>
                    <a:p>
                      <a:pPr algn="ctr">
                        <a:lnSpc>
                          <a:spcPct val="100000"/>
                        </a:lnSpc>
                      </a:pPr>
                      <a:r>
                        <a:rPr lang="en-US" sz="1200" b="0" strike="noStrike" spc="-1">
                          <a:solidFill>
                            <a:schemeClr val="dk1"/>
                          </a:solidFill>
                          <a:latin typeface="Arial"/>
                          <a:ea typeface="Calibri"/>
                        </a:rPr>
                        <a:t>&lt; </a:t>
                      </a:r>
                      <a:r>
                        <a:rPr lang="uk-UA" sz="1200" b="0" strike="noStrike" spc="-1">
                          <a:solidFill>
                            <a:schemeClr val="dk1"/>
                          </a:solidFill>
                          <a:latin typeface="Arial"/>
                          <a:ea typeface="Calibri"/>
                        </a:rPr>
                        <a:t>5.0 MPa·m</a:t>
                      </a:r>
                      <a:r>
                        <a:rPr lang="ru-RU" sz="1200" b="0" strike="noStrike" spc="-1" baseline="30000">
                          <a:solidFill>
                            <a:schemeClr val="dk1"/>
                          </a:solidFill>
                          <a:latin typeface="Arial"/>
                          <a:ea typeface="Calibri"/>
                        </a:rPr>
                        <a:t>1/2</a:t>
                      </a:r>
                      <a:endParaRPr lang="uk-UA" sz="1200" b="0" strike="noStrike" spc="-1">
                        <a:solidFill>
                          <a:srgbClr val="000000"/>
                        </a:solidFill>
                        <a:latin typeface="Arial"/>
                      </a:endParaRPr>
                    </a:p>
                  </a:txBody>
                  <a:tcPr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a:lnSpc>
                          <a:spcPct val="100000"/>
                        </a:lnSpc>
                      </a:pPr>
                      <a:r>
                        <a:rPr lang="en-US" sz="1200" b="0" strike="noStrike" spc="-1">
                          <a:solidFill>
                            <a:srgbClr val="000000"/>
                          </a:solidFill>
                          <a:latin typeface="Arial"/>
                        </a:rPr>
                        <a:t>1.58</a:t>
                      </a:r>
                      <a:endParaRPr lang="uk-UA" sz="1200" b="0" strike="noStrike" spc="-1">
                        <a:solidFill>
                          <a:srgbClr val="000000"/>
                        </a:solidFill>
                        <a:latin typeface="Arial"/>
                      </a:endParaRP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a:lnSpc>
                          <a:spcPct val="100000"/>
                        </a:lnSpc>
                      </a:pPr>
                      <a:r>
                        <a:rPr lang="en-US" sz="1200" b="0" strike="noStrike" spc="-1">
                          <a:solidFill>
                            <a:srgbClr val="000000"/>
                          </a:solidFill>
                          <a:latin typeface="Arial"/>
                        </a:rPr>
                        <a:t>0.97</a:t>
                      </a:r>
                      <a:endParaRPr lang="uk-UA" sz="1200" b="0" strike="noStrike" spc="-1">
                        <a:solidFill>
                          <a:srgbClr val="000000"/>
                        </a:solidFill>
                        <a:latin typeface="Arial"/>
                      </a:endParaRP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18"/>
                  </a:ext>
                </a:extLst>
              </a:tr>
              <a:tr h="274320">
                <a:tc>
                  <a:txBody>
                    <a:bodyPr/>
                    <a:lstStyle/>
                    <a:p>
                      <a:pPr>
                        <a:lnSpc>
                          <a:spcPct val="100000"/>
                        </a:lnSpc>
                        <a:tabLst>
                          <a:tab pos="0" algn="l"/>
                        </a:tabLst>
                      </a:pPr>
                      <a:r>
                        <a:rPr lang="en-US" sz="1200" b="0" strike="noStrike" spc="-1">
                          <a:solidFill>
                            <a:srgbClr val="000000"/>
                          </a:solidFill>
                          <a:latin typeface="Arial"/>
                        </a:rPr>
                        <a:t>ZIRLO </a:t>
                      </a:r>
                      <a:endParaRPr lang="uk-UA" sz="1200" b="0" strike="noStrike" spc="-1">
                        <a:solidFill>
                          <a:srgbClr val="000000"/>
                        </a:solidFill>
                        <a:latin typeface="Arial"/>
                      </a:endParaRP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vMerge="1">
                  <a:txBody>
                    <a:bodyPr/>
                    <a:lstStyle/>
                    <a:p>
                      <a:endParaRPr lang="uk-UA" sz="1800" b="0" strike="noStrike" spc="-1">
                        <a:solidFill>
                          <a:srgbClr val="000000"/>
                        </a:solidFill>
                        <a:latin typeface="Arial"/>
                      </a:endParaRPr>
                    </a:p>
                  </a:txBody>
                  <a:tcPr marL="90000" marR="90000">
                    <a:lnL>
                      <a:noFill/>
                    </a:lnL>
                    <a:lnR>
                      <a:noFill/>
                    </a:lnR>
                    <a:lnT>
                      <a:noFill/>
                    </a:lnT>
                    <a:lnB>
                      <a:noFill/>
                    </a:lnB>
                    <a:solidFill>
                      <a:srgbClr val="729FCF"/>
                    </a:solidFill>
                  </a:tcPr>
                </a:tc>
                <a:tc>
                  <a:txBody>
                    <a:bodyPr/>
                    <a:lstStyle/>
                    <a:p>
                      <a:pPr algn="ctr">
                        <a:lnSpc>
                          <a:spcPct val="100000"/>
                        </a:lnSpc>
                      </a:pPr>
                      <a:r>
                        <a:rPr lang="en-US" sz="1200" b="0" strike="noStrike" spc="-1">
                          <a:solidFill>
                            <a:srgbClr val="000000"/>
                          </a:solidFill>
                          <a:latin typeface="Arial"/>
                        </a:rPr>
                        <a:t>1.81</a:t>
                      </a:r>
                      <a:endParaRPr lang="uk-UA" sz="1200" b="0" strike="noStrike" spc="-1">
                        <a:solidFill>
                          <a:srgbClr val="000000"/>
                        </a:solidFill>
                        <a:latin typeface="Arial"/>
                      </a:endParaRP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a:lnSpc>
                          <a:spcPct val="100000"/>
                        </a:lnSpc>
                      </a:pPr>
                      <a:r>
                        <a:rPr lang="en-US" sz="1200" b="0" strike="noStrike" spc="-1">
                          <a:solidFill>
                            <a:srgbClr val="000000"/>
                          </a:solidFill>
                          <a:latin typeface="Arial"/>
                        </a:rPr>
                        <a:t>1.13</a:t>
                      </a:r>
                      <a:endParaRPr lang="uk-UA" sz="1200" b="0" strike="noStrike" spc="-1">
                        <a:solidFill>
                          <a:srgbClr val="000000"/>
                        </a:solidFill>
                        <a:latin typeface="Arial"/>
                      </a:endParaRP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19"/>
                  </a:ext>
                </a:extLst>
              </a:tr>
            </a:tbl>
          </a:graphicData>
        </a:graphic>
      </p:graphicFrame>
      <p:sp>
        <p:nvSpPr>
          <p:cNvPr id="285" name="TextBox 2"/>
          <p:cNvSpPr/>
          <p:nvPr/>
        </p:nvSpPr>
        <p:spPr>
          <a:xfrm>
            <a:off x="1797480" y="92160"/>
            <a:ext cx="833904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uk-UA" sz="2400" b="1" strike="noStrike" spc="-1">
                <a:solidFill>
                  <a:srgbClr val="FF0000"/>
                </a:solidFill>
                <a:latin typeface="Arial"/>
                <a:ea typeface="DejaVu Sans"/>
              </a:rPr>
              <a:t>Summary table of calculation results </a:t>
            </a:r>
            <a:endParaRPr lang="uk-UA" sz="2400" b="0" strike="noStrike" spc="-1">
              <a:solidFill>
                <a:srgbClr val="000000"/>
              </a:solidFill>
              <a:latin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TextBox 2"/>
          <p:cNvSpPr/>
          <p:nvPr/>
        </p:nvSpPr>
        <p:spPr>
          <a:xfrm>
            <a:off x="408600" y="461520"/>
            <a:ext cx="11478240" cy="4753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0000"/>
              </a:lnSpc>
              <a:tabLst>
                <a:tab pos="0" algn="l"/>
              </a:tabLst>
            </a:pPr>
            <a:r>
              <a:rPr lang="uk-UA" sz="1800" b="0" strike="noStrike" spc="-1">
                <a:solidFill>
                  <a:srgbClr val="000000"/>
                </a:solidFill>
                <a:latin typeface="Arial"/>
                <a:ea typeface="Calibri"/>
              </a:rPr>
              <a:t>Additional requirements have been proposed, the meeting of which helps to justify the retention of fuel rod claddings integrity during thermal effects, namely: retention of the fuel pellet-cladding gap; retention of the axial gap that prevents clamping of fuel rods; not exceeding the design diameter of the claddings; not exceeding the circumferential stresses in the claddings of the yield strength of the material; not exceeding the stress intensity factor in the vicinity of crack of a conservative value of 5.0 MPa·m</a:t>
            </a:r>
            <a:r>
              <a:rPr lang="uk-UA" sz="1800" b="0" strike="noStrike" spc="-1" baseline="30000">
                <a:solidFill>
                  <a:srgbClr val="000000"/>
                </a:solidFill>
                <a:latin typeface="Arial"/>
                <a:ea typeface="Calibri"/>
              </a:rPr>
              <a:t>1/2</a:t>
            </a:r>
            <a:r>
              <a:rPr lang="uk-UA" sz="1800" b="0" strike="noStrike" spc="-1">
                <a:solidFill>
                  <a:srgbClr val="000000"/>
                </a:solidFill>
                <a:latin typeface="Arial"/>
                <a:ea typeface="Calibri"/>
              </a:rPr>
              <a:t>. If it is not possible to meet the additional requirements, it is necessary to perform an additional assessment of the stress-strain state for fuel rod claddings taking into account additional tensile stresses.</a:t>
            </a:r>
            <a:endParaRPr lang="uk-UA" sz="1800" b="0" strike="noStrike" spc="-1">
              <a:solidFill>
                <a:srgbClr val="000000"/>
              </a:solidFill>
              <a:latin typeface="Arial"/>
            </a:endParaRPr>
          </a:p>
          <a:p>
            <a:pPr algn="just">
              <a:lnSpc>
                <a:spcPct val="100000"/>
              </a:lnSpc>
              <a:tabLst>
                <a:tab pos="0" algn="l"/>
              </a:tabLst>
            </a:pPr>
            <a:endParaRPr lang="uk-UA" sz="1800" b="0" strike="noStrike" spc="-1">
              <a:solidFill>
                <a:srgbClr val="000000"/>
              </a:solidFill>
              <a:latin typeface="Arial"/>
            </a:endParaRPr>
          </a:p>
          <a:p>
            <a:pPr algn="just">
              <a:lnSpc>
                <a:spcPct val="100000"/>
              </a:lnSpc>
              <a:tabLst>
                <a:tab pos="0" algn="l"/>
              </a:tabLst>
            </a:pPr>
            <a:r>
              <a:rPr lang="en-US" sz="1800" b="0" strike="noStrike" spc="-1">
                <a:solidFill>
                  <a:srgbClr val="000000"/>
                </a:solidFill>
                <a:latin typeface="Arial"/>
                <a:ea typeface="Calibri"/>
              </a:rPr>
              <a:t>The results of the predictive calculations revealed that during the implementation of the dry storage technology, the calculated/specified parameters of fuel rods with E110 and ZIRLO alloy claddings do not exceed the design criteria of fuel vendors (TVS-M, TVSA and RWFA) for cladding integrity and do not exceed additional requirements. This ensures the long-term (up to 50 years) storage of fuel produced by these vendors under normal conditions typical for the ZNPP dry storage facility.</a:t>
            </a:r>
            <a:endParaRPr lang="uk-UA" sz="1800" b="0" strike="noStrike" spc="-1">
              <a:solidFill>
                <a:srgbClr val="000000"/>
              </a:solidFill>
              <a:latin typeface="Arial"/>
            </a:endParaRPr>
          </a:p>
          <a:p>
            <a:pPr algn="just">
              <a:lnSpc>
                <a:spcPct val="100000"/>
              </a:lnSpc>
              <a:tabLst>
                <a:tab pos="0" algn="l"/>
              </a:tabLst>
            </a:pPr>
            <a:endParaRPr lang="uk-UA" sz="1800" b="0" strike="noStrike" spc="-1">
              <a:solidFill>
                <a:srgbClr val="000000"/>
              </a:solidFill>
              <a:latin typeface="Arial"/>
            </a:endParaRPr>
          </a:p>
          <a:p>
            <a:pPr algn="just">
              <a:lnSpc>
                <a:spcPct val="100000"/>
              </a:lnSpc>
              <a:tabLst>
                <a:tab pos="0" algn="l"/>
              </a:tabLst>
            </a:pPr>
            <a:r>
              <a:rPr lang="en-US" sz="1800" b="0" strike="noStrike" spc="-1">
                <a:solidFill>
                  <a:srgbClr val="000000"/>
                </a:solidFill>
                <a:latin typeface="Arial"/>
                <a:ea typeface="Calibri"/>
              </a:rPr>
              <a:t>The proposed calculation method, based on the results of laboratory simulation tests, can be applied to justify the integrity of fuel rod claddings for any other dry storage facility where fuel with E110 or ZIRLO alloy rod claddings is stored or is planned to be stored.</a:t>
            </a:r>
            <a:endParaRPr lang="uk-UA" sz="1800" b="0" strike="noStrike" spc="-1">
              <a:solidFill>
                <a:srgbClr val="000000"/>
              </a:solidFill>
              <a:latin typeface="Arial"/>
            </a:endParaRPr>
          </a:p>
        </p:txBody>
      </p:sp>
      <p:sp>
        <p:nvSpPr>
          <p:cNvPr id="287" name="TextBox 3"/>
          <p:cNvSpPr/>
          <p:nvPr/>
        </p:nvSpPr>
        <p:spPr>
          <a:xfrm>
            <a:off x="1797480" y="0"/>
            <a:ext cx="833904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uk-UA" sz="2400" b="1" strike="noStrike" spc="-1">
                <a:solidFill>
                  <a:srgbClr val="FF0000"/>
                </a:solidFill>
                <a:latin typeface="Arial"/>
                <a:ea typeface="DejaVu Sans"/>
              </a:rPr>
              <a:t>Conclusion  </a:t>
            </a:r>
            <a:endParaRPr lang="uk-UA" sz="2400" b="0" strike="noStrike" spc="-1">
              <a:solidFill>
                <a:srgbClr val="000000"/>
              </a:solidFill>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TextBox 2"/>
          <p:cNvSpPr/>
          <p:nvPr/>
        </p:nvSpPr>
        <p:spPr>
          <a:xfrm>
            <a:off x="375840" y="600480"/>
            <a:ext cx="11518560" cy="2730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7000"/>
              </a:lnSpc>
              <a:tabLst>
                <a:tab pos="0" algn="l"/>
              </a:tabLst>
            </a:pPr>
            <a:r>
              <a:rPr lang="en-US" sz="1800" b="0" strike="noStrike" spc="-1" dirty="0">
                <a:solidFill>
                  <a:srgbClr val="000000"/>
                </a:solidFill>
                <a:latin typeface="Arial"/>
                <a:ea typeface="Calibri"/>
              </a:rPr>
              <a:t>The Concept of Spent Nuclear Fuel (SNF) Management in Ukraine was approved by a resolution of the Cabinet of Ministers of Ukraine and includes long-term interim storage of SNF at two open sites in sealed steel canisters placed in concrete containers:</a:t>
            </a:r>
            <a:endParaRPr lang="uk-UA" sz="1800" b="0" strike="noStrike" spc="-1" dirty="0">
              <a:solidFill>
                <a:srgbClr val="000000"/>
              </a:solidFill>
              <a:latin typeface="Arial"/>
            </a:endParaRPr>
          </a:p>
          <a:p>
            <a:pPr algn="just">
              <a:lnSpc>
                <a:spcPct val="107000"/>
              </a:lnSpc>
              <a:tabLst>
                <a:tab pos="0" algn="l"/>
              </a:tabLst>
            </a:pPr>
            <a:endParaRPr lang="uk-UA" sz="1800" b="0" strike="noStrike" spc="-1" dirty="0">
              <a:solidFill>
                <a:srgbClr val="000000"/>
              </a:solidFill>
              <a:latin typeface="Arial"/>
            </a:endParaRPr>
          </a:p>
          <a:p>
            <a:pPr marL="216000" indent="450000" algn="just">
              <a:lnSpc>
                <a:spcPct val="107000"/>
              </a:lnSpc>
              <a:buClr>
                <a:srgbClr val="000000"/>
              </a:buClr>
              <a:buFont typeface="Arial"/>
              <a:buChar char="•"/>
              <a:tabLst>
                <a:tab pos="0" algn="l"/>
              </a:tabLst>
            </a:pPr>
            <a:r>
              <a:rPr lang="en-US" sz="1800" b="0" strike="noStrike" spc="-1" dirty="0">
                <a:solidFill>
                  <a:srgbClr val="000000"/>
                </a:solidFill>
                <a:latin typeface="Arial"/>
                <a:ea typeface="Calibri"/>
              </a:rPr>
              <a:t>Dry spent fuel storage facility (DSFSF) at the ZNPP site – storage of SNF for 50 years with the possibility of extending the term to 100 years</a:t>
            </a:r>
            <a:r>
              <a:rPr lang="uk-UA" sz="1800" b="0" strike="noStrike" spc="-1" dirty="0">
                <a:solidFill>
                  <a:srgbClr val="000000"/>
                </a:solidFill>
                <a:latin typeface="Arial"/>
                <a:ea typeface="Calibri"/>
              </a:rPr>
              <a:t>;</a:t>
            </a:r>
            <a:endParaRPr lang="uk-UA" sz="1800" b="0" strike="noStrike" spc="-1" dirty="0">
              <a:solidFill>
                <a:srgbClr val="000000"/>
              </a:solidFill>
              <a:latin typeface="Arial"/>
            </a:endParaRPr>
          </a:p>
          <a:p>
            <a:pPr algn="just">
              <a:lnSpc>
                <a:spcPct val="107000"/>
              </a:lnSpc>
              <a:tabLst>
                <a:tab pos="0" algn="l"/>
              </a:tabLst>
            </a:pPr>
            <a:endParaRPr lang="uk-UA" sz="1800" b="0" strike="noStrike" spc="-1" dirty="0">
              <a:solidFill>
                <a:srgbClr val="000000"/>
              </a:solidFill>
              <a:latin typeface="Arial"/>
            </a:endParaRPr>
          </a:p>
          <a:p>
            <a:pPr marL="216000" indent="450000" algn="just">
              <a:lnSpc>
                <a:spcPct val="107000"/>
              </a:lnSpc>
              <a:buClr>
                <a:srgbClr val="000000"/>
              </a:buClr>
              <a:buFont typeface="Arial"/>
              <a:buChar char="•"/>
              <a:tabLst>
                <a:tab pos="0" algn="l"/>
              </a:tabLst>
            </a:pPr>
            <a:r>
              <a:rPr lang="en-US" sz="1800" b="0" strike="noStrike" spc="-1" dirty="0">
                <a:solidFill>
                  <a:srgbClr val="000000"/>
                </a:solidFill>
                <a:latin typeface="Arial"/>
                <a:ea typeface="Calibri"/>
              </a:rPr>
              <a:t>The Consolidated (Centralized) Spent Fuel Storage Facility (CSFSF) in the Chernobyl Exclusion Zone – storage of spent nuclear fuel for up to 100 years.</a:t>
            </a:r>
            <a:endParaRPr lang="uk-UA" sz="1800" b="0" strike="noStrike" spc="-1" dirty="0">
              <a:solidFill>
                <a:srgbClr val="000000"/>
              </a:solidFill>
              <a:latin typeface="Arial"/>
            </a:endParaRPr>
          </a:p>
        </p:txBody>
      </p:sp>
      <p:sp>
        <p:nvSpPr>
          <p:cNvPr id="208" name="TextBox 3"/>
          <p:cNvSpPr/>
          <p:nvPr/>
        </p:nvSpPr>
        <p:spPr>
          <a:xfrm>
            <a:off x="1848960" y="138960"/>
            <a:ext cx="824400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Aft>
                <a:spcPts val="799"/>
              </a:spcAft>
            </a:pPr>
            <a:r>
              <a:rPr lang="en-US" sz="2400" b="1" strike="noStrike" spc="-1">
                <a:solidFill>
                  <a:srgbClr val="FF0000"/>
                </a:solidFill>
                <a:latin typeface="Arial"/>
                <a:ea typeface="Calibri"/>
              </a:rPr>
              <a:t>Spent nuclear fuel storage in Ukraine</a:t>
            </a:r>
            <a:endParaRPr lang="uk-UA" sz="2400" b="0" strike="noStrike" spc="-1">
              <a:solidFill>
                <a:srgbClr val="000000"/>
              </a:solidFill>
              <a:latin typeface="Arial"/>
            </a:endParaRPr>
          </a:p>
        </p:txBody>
      </p:sp>
      <p:pic>
        <p:nvPicPr>
          <p:cNvPr id="209" name="Рисунок 4" descr="МАГАТЕ проводить перевірку на Запорізькій АЕС - Korrespondent.net"/>
          <p:cNvPicPr/>
          <p:nvPr/>
        </p:nvPicPr>
        <p:blipFill>
          <a:blip r:embed="rId2"/>
          <a:stretch/>
        </p:blipFill>
        <p:spPr>
          <a:xfrm>
            <a:off x="2011680" y="3350880"/>
            <a:ext cx="3818160" cy="2864880"/>
          </a:xfrm>
          <a:prstGeom prst="rect">
            <a:avLst/>
          </a:prstGeom>
          <a:ln w="0">
            <a:noFill/>
          </a:ln>
        </p:spPr>
      </p:pic>
      <p:pic>
        <p:nvPicPr>
          <p:cNvPr id="210" name="Рисунок 5" descr="Дорога на ЦСВЯП або готовий шлях до енергонезалежності України — EXPRO  Consulting"/>
          <p:cNvPicPr/>
          <p:nvPr/>
        </p:nvPicPr>
        <p:blipFill>
          <a:blip r:embed="rId3"/>
          <a:stretch/>
        </p:blipFill>
        <p:spPr>
          <a:xfrm>
            <a:off x="6510600" y="3323880"/>
            <a:ext cx="3854160" cy="2889720"/>
          </a:xfrm>
          <a:prstGeom prst="rect">
            <a:avLst/>
          </a:prstGeom>
          <a:ln w="0">
            <a:noFill/>
          </a:ln>
        </p:spPr>
      </p:pic>
      <p:graphicFrame>
        <p:nvGraphicFramePr>
          <p:cNvPr id="211" name="Таблиця 6"/>
          <p:cNvGraphicFramePr/>
          <p:nvPr/>
        </p:nvGraphicFramePr>
        <p:xfrm>
          <a:off x="1945080" y="6310800"/>
          <a:ext cx="8220600" cy="363665"/>
        </p:xfrm>
        <a:graphic>
          <a:graphicData uri="http://schemas.openxmlformats.org/drawingml/2006/table">
            <a:tbl>
              <a:tblPr/>
              <a:tblGrid>
                <a:gridCol w="4109760">
                  <a:extLst>
                    <a:ext uri="{9D8B030D-6E8A-4147-A177-3AD203B41FA5}">
                      <a16:colId xmlns:a16="http://schemas.microsoft.com/office/drawing/2014/main" val="20000"/>
                    </a:ext>
                  </a:extLst>
                </a:gridCol>
                <a:gridCol w="4110840">
                  <a:extLst>
                    <a:ext uri="{9D8B030D-6E8A-4147-A177-3AD203B41FA5}">
                      <a16:colId xmlns:a16="http://schemas.microsoft.com/office/drawing/2014/main" val="20001"/>
                    </a:ext>
                  </a:extLst>
                </a:gridCol>
              </a:tblGrid>
              <a:tr h="0">
                <a:tc>
                  <a:txBody>
                    <a:bodyPr/>
                    <a:lstStyle/>
                    <a:p>
                      <a:pPr algn="ctr">
                        <a:lnSpc>
                          <a:spcPct val="107000"/>
                        </a:lnSpc>
                        <a:spcAft>
                          <a:spcPts val="799"/>
                        </a:spcAft>
                      </a:pPr>
                      <a:r>
                        <a:rPr lang="en-US" sz="1800" b="0" strike="noStrike" spc="-1">
                          <a:solidFill>
                            <a:srgbClr val="000000"/>
                          </a:solidFill>
                          <a:latin typeface="Arial"/>
                        </a:rPr>
                        <a:t>DSFSF</a:t>
                      </a:r>
                      <a:r>
                        <a:rPr lang="uk-UA" sz="1800" b="0" strike="noStrike" spc="-1">
                          <a:solidFill>
                            <a:srgbClr val="000000"/>
                          </a:solidFill>
                          <a:latin typeface="Arial"/>
                        </a:rPr>
                        <a:t> (</a:t>
                      </a:r>
                      <a:r>
                        <a:rPr lang="en-US" sz="1800" b="0" strike="noStrike" spc="-1">
                          <a:solidFill>
                            <a:srgbClr val="000000"/>
                          </a:solidFill>
                          <a:latin typeface="Arial"/>
                        </a:rPr>
                        <a:t>ZNPP</a:t>
                      </a:r>
                      <a:r>
                        <a:rPr lang="uk-UA" sz="1800" b="0" strike="noStrike" spc="-1">
                          <a:solidFill>
                            <a:srgbClr val="000000"/>
                          </a:solidFill>
                          <a:latin typeface="Arial"/>
                        </a:rPr>
                        <a:t>)</a:t>
                      </a:r>
                    </a:p>
                  </a:txBody>
                  <a:tcPr marL="68400" marR="6840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noFill/>
                  </a:tcPr>
                </a:tc>
                <a:tc>
                  <a:txBody>
                    <a:bodyPr/>
                    <a:lstStyle/>
                    <a:p>
                      <a:pPr algn="ctr">
                        <a:lnSpc>
                          <a:spcPct val="107000"/>
                        </a:lnSpc>
                        <a:spcAft>
                          <a:spcPts val="799"/>
                        </a:spcAft>
                      </a:pPr>
                      <a:r>
                        <a:rPr lang="en-US" sz="1800" b="0" strike="noStrike" spc="-1">
                          <a:solidFill>
                            <a:srgbClr val="000000"/>
                          </a:solidFill>
                          <a:latin typeface="Arial"/>
                        </a:rPr>
                        <a:t>         CSFSF</a:t>
                      </a:r>
                      <a:r>
                        <a:rPr lang="uk-UA" sz="1800" b="0" strike="noStrike" spc="-1">
                          <a:solidFill>
                            <a:srgbClr val="000000"/>
                          </a:solidFill>
                          <a:latin typeface="Arial"/>
                        </a:rPr>
                        <a:t> (</a:t>
                      </a:r>
                      <a:r>
                        <a:rPr lang="en-US" sz="1800" b="0" strike="noStrike" spc="-1">
                          <a:solidFill>
                            <a:srgbClr val="000000"/>
                          </a:solidFill>
                          <a:latin typeface="Arial"/>
                        </a:rPr>
                        <a:t>Exclusion zone</a:t>
                      </a:r>
                      <a:r>
                        <a:rPr lang="uk-UA" sz="1800" b="0" strike="noStrike" spc="-1">
                          <a:solidFill>
                            <a:srgbClr val="000000"/>
                          </a:solidFill>
                          <a:latin typeface="Arial"/>
                        </a:rPr>
                        <a:t>)</a:t>
                      </a:r>
                    </a:p>
                  </a:txBody>
                  <a:tcPr marL="68400" marR="6840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TextBox 2"/>
          <p:cNvSpPr/>
          <p:nvPr/>
        </p:nvSpPr>
        <p:spPr>
          <a:xfrm>
            <a:off x="307800" y="1224000"/>
            <a:ext cx="11518560" cy="4204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0000"/>
              </a:lnSpc>
              <a:tabLst>
                <a:tab pos="0" algn="l"/>
              </a:tabLst>
            </a:pPr>
            <a:r>
              <a:rPr lang="en-US" sz="1800" b="0" strike="noStrike" spc="-1" dirty="0">
                <a:solidFill>
                  <a:srgbClr val="000000"/>
                </a:solidFill>
                <a:latin typeface="Arial"/>
                <a:ea typeface="DejaVu Sans"/>
              </a:rPr>
              <a:t>The DSFSF system at the </a:t>
            </a:r>
            <a:r>
              <a:rPr lang="en-US" sz="1800" b="0" strike="noStrike" spc="-1" dirty="0" err="1">
                <a:solidFill>
                  <a:srgbClr val="000000"/>
                </a:solidFill>
                <a:latin typeface="Arial"/>
                <a:ea typeface="DejaVu Sans"/>
              </a:rPr>
              <a:t>Zaporizhzhya</a:t>
            </a:r>
            <a:r>
              <a:rPr lang="en-US" sz="1800" b="0" strike="noStrike" spc="-1" dirty="0">
                <a:solidFill>
                  <a:srgbClr val="000000"/>
                </a:solidFill>
                <a:latin typeface="Arial"/>
                <a:ea typeface="DejaVu Sans"/>
              </a:rPr>
              <a:t> NPP is designed to store leak-proof spent FAs, with the fuel rod claddings being the first protective barrier against the release of radioactive substances into the environment.</a:t>
            </a:r>
            <a:endParaRPr lang="uk-UA" sz="1800" b="0" strike="noStrike" spc="-1" dirty="0">
              <a:solidFill>
                <a:srgbClr val="000000"/>
              </a:solidFill>
              <a:latin typeface="Arial"/>
            </a:endParaRPr>
          </a:p>
          <a:p>
            <a:pPr algn="just">
              <a:lnSpc>
                <a:spcPct val="100000"/>
              </a:lnSpc>
              <a:tabLst>
                <a:tab pos="0" algn="l"/>
              </a:tabLst>
            </a:pPr>
            <a:endParaRPr lang="uk-UA" sz="1800" b="0" strike="noStrike" spc="-1" dirty="0">
              <a:solidFill>
                <a:srgbClr val="000000"/>
              </a:solidFill>
              <a:latin typeface="Arial"/>
            </a:endParaRPr>
          </a:p>
          <a:p>
            <a:pPr algn="just">
              <a:lnSpc>
                <a:spcPct val="100000"/>
              </a:lnSpc>
              <a:tabLst>
                <a:tab pos="0" algn="l"/>
              </a:tabLst>
            </a:pPr>
            <a:r>
              <a:rPr lang="en-US" sz="1800" b="0" strike="noStrike" spc="-1" dirty="0">
                <a:solidFill>
                  <a:srgbClr val="000000"/>
                </a:solidFill>
                <a:latin typeface="Arial"/>
                <a:ea typeface="DejaVu Sans"/>
              </a:rPr>
              <a:t>Throughout the entire period of long-term (50 years) dry storage, claddings must not degrade to the extent that more than one percent (1%) of fuel rods are damaged, which would result in their leakage.</a:t>
            </a:r>
            <a:endParaRPr lang="uk-UA" sz="1800" b="0" strike="noStrike" spc="-1" dirty="0">
              <a:solidFill>
                <a:srgbClr val="000000"/>
              </a:solidFill>
              <a:latin typeface="Arial"/>
            </a:endParaRPr>
          </a:p>
          <a:p>
            <a:pPr algn="just">
              <a:lnSpc>
                <a:spcPct val="100000"/>
              </a:lnSpc>
              <a:tabLst>
                <a:tab pos="0" algn="l"/>
              </a:tabLst>
            </a:pPr>
            <a:endParaRPr lang="uk-UA" sz="1800" b="0" strike="noStrike" spc="-1" dirty="0">
              <a:solidFill>
                <a:srgbClr val="000000"/>
              </a:solidFill>
              <a:latin typeface="Arial"/>
            </a:endParaRPr>
          </a:p>
          <a:p>
            <a:pPr algn="just">
              <a:lnSpc>
                <a:spcPct val="100000"/>
              </a:lnSpc>
              <a:tabLst>
                <a:tab pos="0" algn="l"/>
              </a:tabLst>
            </a:pPr>
            <a:r>
              <a:rPr lang="en-US" sz="1800" b="0" strike="noStrike" spc="-1" dirty="0">
                <a:solidFill>
                  <a:srgbClr val="000000"/>
                </a:solidFill>
                <a:latin typeface="Arial"/>
                <a:ea typeface="DejaVu Sans"/>
              </a:rPr>
              <a:t>There are requirements (criteria) set by fuel vendors to ensure the integrity of fuel rod claddings under storage conditions, which, if not exceeded, should guarantee the absence of damage. Among the general requirements for all fuel vendors (JSC TVEL, Westinghouse) are requirements for long-term storage temperature and short-term overheating temperature.</a:t>
            </a:r>
            <a:endParaRPr lang="uk-UA" sz="1800" b="0" strike="noStrike" spc="-1" dirty="0">
              <a:solidFill>
                <a:srgbClr val="000000"/>
              </a:solidFill>
              <a:latin typeface="Arial"/>
            </a:endParaRPr>
          </a:p>
          <a:p>
            <a:pPr algn="just">
              <a:lnSpc>
                <a:spcPct val="100000"/>
              </a:lnSpc>
              <a:tabLst>
                <a:tab pos="0" algn="l"/>
              </a:tabLst>
            </a:pPr>
            <a:endParaRPr lang="uk-UA" sz="1800" b="0" strike="noStrike" spc="-1" dirty="0">
              <a:solidFill>
                <a:srgbClr val="000000"/>
              </a:solidFill>
              <a:latin typeface="Arial"/>
            </a:endParaRPr>
          </a:p>
          <a:p>
            <a:pPr algn="just">
              <a:lnSpc>
                <a:spcPct val="100000"/>
              </a:lnSpc>
              <a:tabLst>
                <a:tab pos="0" algn="l"/>
              </a:tabLst>
            </a:pPr>
            <a:r>
              <a:rPr lang="en-US" sz="1800" b="0" strike="noStrike" spc="-1" dirty="0">
                <a:solidFill>
                  <a:srgbClr val="000000"/>
                </a:solidFill>
                <a:latin typeface="Arial"/>
                <a:ea typeface="Calibri"/>
              </a:rPr>
              <a:t>The acceptance criteria for cladding temperature (350 °C for normal storage conditions and 450 °C for emergency conditions and during transport and technological operations) are conservative in relation to similar Westinghouse criteria for WFA/RWFA and TVSA/M and can therefore be applied as acceptability criteria for the storage of WFAs/RWFAs and TVSAs/</a:t>
            </a:r>
            <a:r>
              <a:rPr lang="en-US" sz="1800" b="0" strike="noStrike" spc="-1" dirty="0" err="1">
                <a:solidFill>
                  <a:srgbClr val="000000"/>
                </a:solidFill>
                <a:latin typeface="Arial"/>
                <a:ea typeface="Calibri"/>
              </a:rPr>
              <a:t>Ms</a:t>
            </a:r>
            <a:r>
              <a:rPr lang="en-US" sz="1800" b="0" strike="noStrike" spc="-1" dirty="0">
                <a:solidFill>
                  <a:srgbClr val="000000"/>
                </a:solidFill>
                <a:latin typeface="Arial"/>
                <a:ea typeface="Calibri"/>
              </a:rPr>
              <a:t> in the ZNPP DSFSF</a:t>
            </a:r>
            <a:r>
              <a:rPr lang="uk-UA" sz="1800" b="0" strike="noStrike" spc="-1" dirty="0">
                <a:solidFill>
                  <a:srgbClr val="000000"/>
                </a:solidFill>
                <a:latin typeface="Arial"/>
                <a:ea typeface="Calibri"/>
              </a:rPr>
              <a:t>. </a:t>
            </a:r>
            <a:endParaRPr lang="uk-UA" sz="1800" b="0" strike="noStrike" spc="-1" dirty="0">
              <a:solidFill>
                <a:srgbClr val="000000"/>
              </a:solidFill>
              <a:latin typeface="Arial"/>
            </a:endParaRPr>
          </a:p>
        </p:txBody>
      </p:sp>
      <p:sp>
        <p:nvSpPr>
          <p:cNvPr id="213" name="TextBox 4"/>
          <p:cNvSpPr/>
          <p:nvPr/>
        </p:nvSpPr>
        <p:spPr>
          <a:xfrm>
            <a:off x="1757160" y="189360"/>
            <a:ext cx="8633160" cy="943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n-US" sz="2800" b="1" strike="noStrike" spc="-1" dirty="0">
                <a:solidFill>
                  <a:srgbClr val="FF0000"/>
                </a:solidFill>
                <a:latin typeface="Arial"/>
                <a:ea typeface="DejaVu Sans"/>
              </a:rPr>
              <a:t>Requirements for maintaining the integrity of fuel rod claddings throughout the storage period</a:t>
            </a:r>
            <a:endParaRPr lang="uk-UA" sz="2800" b="0" strike="noStrike" spc="-1" dirty="0">
              <a:solidFill>
                <a:srgbClr val="000000"/>
              </a:solidFill>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TextBox 2"/>
          <p:cNvSpPr/>
          <p:nvPr/>
        </p:nvSpPr>
        <p:spPr>
          <a:xfrm>
            <a:off x="247680" y="134280"/>
            <a:ext cx="11552400" cy="943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n-US" sz="2800" b="1" strike="noStrike" spc="-1">
                <a:solidFill>
                  <a:srgbClr val="FF0000"/>
                </a:solidFill>
                <a:latin typeface="Arial"/>
                <a:ea typeface="DejaVu Sans"/>
              </a:rPr>
              <a:t>Main factors contributing to the degradation of zirconium fuel rod claddings</a:t>
            </a:r>
            <a:endParaRPr lang="uk-UA" sz="2800" b="0" strike="noStrike" spc="-1">
              <a:solidFill>
                <a:srgbClr val="000000"/>
              </a:solidFill>
              <a:latin typeface="Arial"/>
            </a:endParaRPr>
          </a:p>
        </p:txBody>
      </p:sp>
      <p:sp>
        <p:nvSpPr>
          <p:cNvPr id="215" name="Rectangle 3"/>
          <p:cNvSpPr/>
          <p:nvPr/>
        </p:nvSpPr>
        <p:spPr>
          <a:xfrm>
            <a:off x="427320" y="1207092"/>
            <a:ext cx="11518560" cy="486141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numCol="1" spcCol="0" anchor="ctr">
            <a:spAutoFit/>
          </a:bodyPr>
          <a:lstStyle/>
          <a:p>
            <a:pPr algn="just">
              <a:lnSpc>
                <a:spcPct val="100000"/>
              </a:lnSpc>
              <a:tabLst>
                <a:tab pos="0" algn="l"/>
              </a:tabLst>
            </a:pPr>
            <a:r>
              <a:rPr lang="en-US" sz="1800" b="0" strike="noStrike" spc="-1" dirty="0">
                <a:solidFill>
                  <a:srgbClr val="000000"/>
                </a:solidFill>
                <a:latin typeface="Arial"/>
                <a:ea typeface="Times New Roman"/>
              </a:rPr>
              <a:t>JNES (Japan Nuclear Energy Safety Organization) [*] ranked the main technical aspects of long-term storage of SNF and factors that may affect the integrity of fuel rod cladding during dry storage:</a:t>
            </a:r>
            <a:endParaRPr lang="uk-UA" sz="1800" b="0" strike="noStrike" spc="-1" dirty="0">
              <a:solidFill>
                <a:srgbClr val="000000"/>
              </a:solidFill>
              <a:latin typeface="Arial"/>
            </a:endParaRPr>
          </a:p>
          <a:p>
            <a:pPr algn="just">
              <a:lnSpc>
                <a:spcPct val="100000"/>
              </a:lnSpc>
              <a:tabLst>
                <a:tab pos="0" algn="l"/>
              </a:tabLst>
            </a:pPr>
            <a:endParaRPr lang="uk-UA" sz="1800" b="0" strike="noStrike" spc="-1" dirty="0">
              <a:solidFill>
                <a:srgbClr val="000000"/>
              </a:solidFill>
              <a:latin typeface="Arial"/>
            </a:endParaRPr>
          </a:p>
          <a:p>
            <a:pPr marL="285840" indent="-285840" algn="just">
              <a:lnSpc>
                <a:spcPct val="100000"/>
              </a:lnSpc>
              <a:buClr>
                <a:srgbClr val="000000"/>
              </a:buClr>
              <a:buFont typeface="Arial"/>
              <a:buChar char="•"/>
              <a:tabLst>
                <a:tab pos="0" algn="l"/>
              </a:tabLst>
            </a:pPr>
            <a:r>
              <a:rPr lang="en-US" sz="1800" b="1" strike="noStrike" spc="-1" dirty="0">
                <a:solidFill>
                  <a:srgbClr val="000000"/>
                </a:solidFill>
                <a:latin typeface="Arial"/>
                <a:ea typeface="Times New Roman"/>
              </a:rPr>
              <a:t>thermal creep</a:t>
            </a:r>
            <a:r>
              <a:rPr lang="en-US" sz="1800" b="0" strike="noStrike" spc="-1" dirty="0">
                <a:solidFill>
                  <a:srgbClr val="000000"/>
                </a:solidFill>
                <a:latin typeface="Arial"/>
                <a:ea typeface="Times New Roman"/>
              </a:rPr>
              <a:t>;</a:t>
            </a:r>
            <a:endParaRPr lang="uk-UA" sz="1800" b="0" strike="noStrike" spc="-1" dirty="0">
              <a:solidFill>
                <a:srgbClr val="000000"/>
              </a:solidFill>
              <a:latin typeface="Arial"/>
            </a:endParaRPr>
          </a:p>
          <a:p>
            <a:pPr algn="just">
              <a:lnSpc>
                <a:spcPct val="100000"/>
              </a:lnSpc>
              <a:tabLst>
                <a:tab pos="0" algn="l"/>
              </a:tabLst>
            </a:pPr>
            <a:endParaRPr lang="uk-UA" sz="800" b="0" strike="noStrike" spc="-1" dirty="0">
              <a:solidFill>
                <a:srgbClr val="000000"/>
              </a:solidFill>
              <a:latin typeface="Arial"/>
            </a:endParaRPr>
          </a:p>
          <a:p>
            <a:pPr marL="285840" indent="-285840" algn="just">
              <a:lnSpc>
                <a:spcPct val="100000"/>
              </a:lnSpc>
              <a:buClr>
                <a:srgbClr val="000000"/>
              </a:buClr>
              <a:buFont typeface="Arial"/>
              <a:buChar char="•"/>
              <a:tabLst>
                <a:tab pos="0" algn="l"/>
              </a:tabLst>
            </a:pPr>
            <a:r>
              <a:rPr lang="en-US" sz="1800" b="0" strike="noStrike" spc="-1" dirty="0">
                <a:solidFill>
                  <a:srgbClr val="000000"/>
                </a:solidFill>
                <a:latin typeface="Arial"/>
                <a:ea typeface="Times New Roman"/>
              </a:rPr>
              <a:t>hydrogen effects in zirconium cladding (hydrogen accumulation, hydride formation, hydride reorientation, hydrogen migration under temperature gradients);</a:t>
            </a:r>
            <a:endParaRPr lang="uk-UA" sz="1800" b="0" strike="noStrike" spc="-1" dirty="0">
              <a:solidFill>
                <a:srgbClr val="000000"/>
              </a:solidFill>
              <a:latin typeface="Arial"/>
            </a:endParaRPr>
          </a:p>
          <a:p>
            <a:pPr algn="just">
              <a:lnSpc>
                <a:spcPct val="100000"/>
              </a:lnSpc>
              <a:tabLst>
                <a:tab pos="0" algn="l"/>
              </a:tabLst>
            </a:pPr>
            <a:endParaRPr lang="uk-UA" sz="800" b="0" strike="noStrike" spc="-1" dirty="0">
              <a:solidFill>
                <a:srgbClr val="000000"/>
              </a:solidFill>
              <a:latin typeface="Arial"/>
            </a:endParaRPr>
          </a:p>
          <a:p>
            <a:pPr marL="285840" indent="-285840" algn="just">
              <a:lnSpc>
                <a:spcPct val="100000"/>
              </a:lnSpc>
              <a:buClr>
                <a:srgbClr val="000000"/>
              </a:buClr>
              <a:buFont typeface="Arial"/>
              <a:buChar char="•"/>
              <a:tabLst>
                <a:tab pos="0" algn="l"/>
              </a:tabLst>
            </a:pPr>
            <a:r>
              <a:rPr lang="en-US" sz="1800" b="0" strike="noStrike" spc="-1" dirty="0">
                <a:solidFill>
                  <a:srgbClr val="000000"/>
                </a:solidFill>
                <a:latin typeface="Arial"/>
                <a:ea typeface="Times New Roman"/>
              </a:rPr>
              <a:t>recovery (high-temperature annealing) from radiation damage;</a:t>
            </a:r>
            <a:endParaRPr lang="uk-UA" sz="1800" b="0" strike="noStrike" spc="-1" dirty="0">
              <a:solidFill>
                <a:srgbClr val="000000"/>
              </a:solidFill>
              <a:latin typeface="Arial"/>
            </a:endParaRPr>
          </a:p>
          <a:p>
            <a:pPr algn="just">
              <a:lnSpc>
                <a:spcPct val="100000"/>
              </a:lnSpc>
              <a:tabLst>
                <a:tab pos="0" algn="l"/>
              </a:tabLst>
            </a:pPr>
            <a:endParaRPr lang="uk-UA" sz="800" b="0" strike="noStrike" spc="-1" dirty="0">
              <a:solidFill>
                <a:srgbClr val="000000"/>
              </a:solidFill>
              <a:latin typeface="Arial"/>
            </a:endParaRPr>
          </a:p>
          <a:p>
            <a:pPr marL="285840" indent="-285840" algn="just">
              <a:lnSpc>
                <a:spcPct val="100000"/>
              </a:lnSpc>
              <a:buClr>
                <a:srgbClr val="000000"/>
              </a:buClr>
              <a:buFont typeface="Arial"/>
              <a:buChar char="•"/>
              <a:tabLst>
                <a:tab pos="0" algn="l"/>
              </a:tabLst>
            </a:pPr>
            <a:r>
              <a:rPr lang="en-US" sz="1800" b="0" strike="noStrike" spc="-1" dirty="0">
                <a:solidFill>
                  <a:srgbClr val="000000"/>
                </a:solidFill>
                <a:latin typeface="Arial"/>
                <a:ea typeface="Times New Roman"/>
              </a:rPr>
              <a:t>stress corrosion cracking;</a:t>
            </a:r>
            <a:endParaRPr lang="uk-UA" sz="1800" b="0" strike="noStrike" spc="-1" dirty="0">
              <a:solidFill>
                <a:srgbClr val="000000"/>
              </a:solidFill>
              <a:latin typeface="Arial"/>
            </a:endParaRPr>
          </a:p>
          <a:p>
            <a:pPr algn="just">
              <a:lnSpc>
                <a:spcPct val="100000"/>
              </a:lnSpc>
              <a:tabLst>
                <a:tab pos="0" algn="l"/>
              </a:tabLst>
            </a:pPr>
            <a:endParaRPr lang="uk-UA" sz="800" b="0" strike="noStrike" spc="-1" dirty="0">
              <a:solidFill>
                <a:srgbClr val="000000"/>
              </a:solidFill>
              <a:latin typeface="Arial"/>
            </a:endParaRPr>
          </a:p>
          <a:p>
            <a:pPr marL="285840" indent="-285840" algn="just">
              <a:lnSpc>
                <a:spcPct val="100000"/>
              </a:lnSpc>
              <a:buClr>
                <a:srgbClr val="000000"/>
              </a:buClr>
              <a:buFont typeface="Arial"/>
              <a:buChar char="•"/>
              <a:tabLst>
                <a:tab pos="0" algn="l"/>
              </a:tabLst>
            </a:pPr>
            <a:r>
              <a:rPr lang="en-US" sz="1800" b="0" strike="noStrike" spc="-1" dirty="0">
                <a:solidFill>
                  <a:srgbClr val="000000"/>
                </a:solidFill>
                <a:latin typeface="Arial"/>
                <a:ea typeface="Times New Roman"/>
              </a:rPr>
              <a:t>cladding corrosion;</a:t>
            </a:r>
            <a:endParaRPr lang="uk-UA" sz="1800" b="0" strike="noStrike" spc="-1" dirty="0">
              <a:solidFill>
                <a:srgbClr val="000000"/>
              </a:solidFill>
              <a:latin typeface="Arial"/>
            </a:endParaRPr>
          </a:p>
          <a:p>
            <a:pPr algn="just">
              <a:lnSpc>
                <a:spcPct val="100000"/>
              </a:lnSpc>
              <a:tabLst>
                <a:tab pos="0" algn="l"/>
              </a:tabLst>
            </a:pPr>
            <a:endParaRPr lang="uk-UA" sz="800" b="0" strike="noStrike" spc="-1" dirty="0">
              <a:solidFill>
                <a:srgbClr val="000000"/>
              </a:solidFill>
              <a:latin typeface="Arial"/>
            </a:endParaRPr>
          </a:p>
          <a:p>
            <a:pPr marL="285840" indent="-285840" algn="just">
              <a:lnSpc>
                <a:spcPct val="100000"/>
              </a:lnSpc>
              <a:buClr>
                <a:srgbClr val="000000"/>
              </a:buClr>
              <a:buFont typeface="Arial"/>
              <a:buChar char="•"/>
              <a:tabLst>
                <a:tab pos="0" algn="l"/>
              </a:tabLst>
            </a:pPr>
            <a:r>
              <a:rPr lang="en-US" sz="1800" b="0" strike="noStrike" spc="-1" dirty="0">
                <a:solidFill>
                  <a:srgbClr val="000000"/>
                </a:solidFill>
                <a:latin typeface="Arial"/>
                <a:ea typeface="Times New Roman"/>
              </a:rPr>
              <a:t>and others.</a:t>
            </a:r>
            <a:endParaRPr lang="uk-UA" sz="1800" b="0" strike="noStrike" spc="-1" dirty="0">
              <a:solidFill>
                <a:srgbClr val="000000"/>
              </a:solidFill>
              <a:latin typeface="Arial"/>
            </a:endParaRPr>
          </a:p>
          <a:p>
            <a:pPr algn="just">
              <a:lnSpc>
                <a:spcPct val="100000"/>
              </a:lnSpc>
              <a:tabLst>
                <a:tab pos="0" algn="l"/>
              </a:tabLst>
            </a:pPr>
            <a:endParaRPr lang="uk-UA" sz="1800" b="0" strike="noStrike" spc="-1" dirty="0">
              <a:solidFill>
                <a:srgbClr val="000000"/>
              </a:solidFill>
              <a:latin typeface="Arial"/>
            </a:endParaRPr>
          </a:p>
          <a:p>
            <a:pPr algn="just">
              <a:lnSpc>
                <a:spcPct val="100000"/>
              </a:lnSpc>
              <a:tabLst>
                <a:tab pos="0" algn="l"/>
              </a:tabLst>
            </a:pPr>
            <a:r>
              <a:rPr lang="en-US" sz="1800" b="0" strike="noStrike" spc="-1" dirty="0">
                <a:solidFill>
                  <a:srgbClr val="000000"/>
                </a:solidFill>
                <a:latin typeface="Arial"/>
                <a:ea typeface="Calibri"/>
              </a:rPr>
              <a:t>No fuel inspections were performed during storage in dry storage facilities in Ukraine.</a:t>
            </a:r>
            <a:endParaRPr lang="uk-UA" sz="1800" b="0" strike="noStrike" spc="-1" dirty="0">
              <a:solidFill>
                <a:srgbClr val="000000"/>
              </a:solidFill>
              <a:latin typeface="Arial"/>
            </a:endParaRPr>
          </a:p>
          <a:p>
            <a:pPr algn="just">
              <a:lnSpc>
                <a:spcPct val="100000"/>
              </a:lnSpc>
              <a:tabLst>
                <a:tab pos="0" algn="l"/>
              </a:tabLst>
            </a:pPr>
            <a:endParaRPr lang="uk-UA" sz="1800" b="0" strike="noStrike" spc="-1" dirty="0">
              <a:solidFill>
                <a:srgbClr val="000000"/>
              </a:solidFill>
              <a:latin typeface="Arial"/>
            </a:endParaRPr>
          </a:p>
          <a:p>
            <a:pPr algn="just">
              <a:lnSpc>
                <a:spcPct val="100000"/>
              </a:lnSpc>
              <a:tabLst>
                <a:tab pos="0" algn="l"/>
              </a:tabLst>
            </a:pPr>
            <a:r>
              <a:rPr lang="en-US" sz="1800" b="0" strike="noStrike" spc="-1" dirty="0">
                <a:solidFill>
                  <a:srgbClr val="000000"/>
                </a:solidFill>
                <a:latin typeface="Arial"/>
                <a:ea typeface="Calibri"/>
              </a:rPr>
              <a:t>The fuel performance under dry storage conditions is justified by calculation methods, taking into account the results of laboratory simulation tests.</a:t>
            </a:r>
            <a:r>
              <a:rPr lang="uk-UA" sz="1800" b="0" strike="noStrike" spc="-1" dirty="0">
                <a:solidFill>
                  <a:srgbClr val="000000"/>
                </a:solidFill>
                <a:latin typeface="Arial"/>
                <a:ea typeface="Calibri"/>
              </a:rPr>
              <a:t> </a:t>
            </a:r>
            <a:endParaRPr lang="uk-UA" sz="1800" b="0" strike="noStrike" spc="-1" dirty="0">
              <a:solidFill>
                <a:srgbClr val="000000"/>
              </a:solidFill>
              <a:latin typeface="Arial"/>
            </a:endParaRPr>
          </a:p>
        </p:txBody>
      </p:sp>
      <p:sp>
        <p:nvSpPr>
          <p:cNvPr id="216" name="TextBox 3"/>
          <p:cNvSpPr/>
          <p:nvPr/>
        </p:nvSpPr>
        <p:spPr>
          <a:xfrm>
            <a:off x="427320" y="6299640"/>
            <a:ext cx="11373120" cy="394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0000"/>
              </a:lnSpc>
            </a:pPr>
            <a:r>
              <a:rPr lang="en-US" sz="1000" b="0" strike="noStrike" spc="-1">
                <a:solidFill>
                  <a:srgbClr val="0070C0"/>
                </a:solidFill>
                <a:latin typeface="Arial"/>
                <a:ea typeface="Times New Roman"/>
              </a:rPr>
              <a:t>*. </a:t>
            </a:r>
            <a:r>
              <a:rPr lang="uk-UA" sz="1000" b="0" strike="noStrike" spc="-1">
                <a:solidFill>
                  <a:srgbClr val="0070C0"/>
                </a:solidFill>
                <a:latin typeface="Arial"/>
                <a:ea typeface="Times New Roman"/>
              </a:rPr>
              <a:t>T. Saegusa1, K. Shirai, T. Arai, J. Tani, H. Takeda, M. Wataru, A. Sasahara та P. L. Winston, Review and Future Issues on Spent Nuclear Fuel Storage // Nuclear Engineering and Technology, 2010, vol. 42 , № 3 June, p. 237 – 248.</a:t>
            </a:r>
            <a:endParaRPr lang="uk-UA" sz="1000" b="0" strike="noStrike" spc="-1">
              <a:solidFill>
                <a:srgbClr val="000000"/>
              </a:solidFill>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TextBox 1"/>
          <p:cNvSpPr/>
          <p:nvPr/>
        </p:nvSpPr>
        <p:spPr>
          <a:xfrm>
            <a:off x="1848960" y="138960"/>
            <a:ext cx="824400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Aft>
                <a:spcPts val="799"/>
              </a:spcAft>
            </a:pPr>
            <a:r>
              <a:rPr lang="en-US" sz="2400" b="1" strike="noStrike" spc="-1">
                <a:solidFill>
                  <a:srgbClr val="FF0000"/>
                </a:solidFill>
                <a:latin typeface="Arial"/>
                <a:ea typeface="Calibri"/>
              </a:rPr>
              <a:t>Temporary storage of SNF in fuel storage pool</a:t>
            </a:r>
            <a:endParaRPr lang="uk-UA" sz="2400" b="0" strike="noStrike" spc="-1">
              <a:solidFill>
                <a:srgbClr val="000000"/>
              </a:solidFill>
              <a:latin typeface="Arial"/>
            </a:endParaRPr>
          </a:p>
        </p:txBody>
      </p:sp>
      <p:sp>
        <p:nvSpPr>
          <p:cNvPr id="218" name="TextBox 2"/>
          <p:cNvSpPr/>
          <p:nvPr/>
        </p:nvSpPr>
        <p:spPr>
          <a:xfrm>
            <a:off x="444240" y="869400"/>
            <a:ext cx="11518560" cy="2009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0000"/>
              </a:lnSpc>
              <a:tabLst>
                <a:tab pos="0" algn="l"/>
              </a:tabLst>
            </a:pPr>
            <a:r>
              <a:rPr lang="en-US" sz="1800" b="0" strike="noStrike" spc="-1">
                <a:solidFill>
                  <a:srgbClr val="000000"/>
                </a:solidFill>
                <a:latin typeface="Arial"/>
                <a:ea typeface="DejaVu Sans"/>
              </a:rPr>
              <a:t>After unloading the SNF from the reactor core, they are temporarily stored in the fuel storage pool (FSP) to reduce energy release to an acceptable level (0.99 kWt for ZNPP DSFSF).</a:t>
            </a:r>
            <a:endParaRPr lang="uk-UA" sz="1800" b="0" strike="noStrike" spc="-1">
              <a:solidFill>
                <a:srgbClr val="000000"/>
              </a:solidFill>
              <a:latin typeface="Arial"/>
            </a:endParaRPr>
          </a:p>
          <a:p>
            <a:pPr algn="just">
              <a:lnSpc>
                <a:spcPct val="100000"/>
              </a:lnSpc>
              <a:tabLst>
                <a:tab pos="0" algn="l"/>
              </a:tabLst>
            </a:pPr>
            <a:endParaRPr lang="uk-UA" sz="1800" b="0" strike="noStrike" spc="-1">
              <a:solidFill>
                <a:srgbClr val="000000"/>
              </a:solidFill>
              <a:latin typeface="Arial"/>
            </a:endParaRPr>
          </a:p>
          <a:p>
            <a:pPr algn="just">
              <a:lnSpc>
                <a:spcPct val="100000"/>
              </a:lnSpc>
              <a:tabLst>
                <a:tab pos="0" algn="l"/>
              </a:tabLst>
            </a:pPr>
            <a:r>
              <a:rPr lang="en-US" sz="1800" b="0" strike="noStrike" spc="-1">
                <a:solidFill>
                  <a:srgbClr val="000000"/>
                </a:solidFill>
                <a:latin typeface="Arial"/>
                <a:ea typeface="DejaVu Sans"/>
              </a:rPr>
              <a:t>Typical fuel storage conditions in FSP are as follows: low fuel rod cladding temperature (50–75°C), controlled water chemistry, and absence of dense fast neutron flux.</a:t>
            </a:r>
            <a:r>
              <a:rPr lang="uk-UA" sz="1800" b="0" strike="noStrike" spc="-1">
                <a:solidFill>
                  <a:srgbClr val="000000"/>
                </a:solidFill>
                <a:latin typeface="Arial"/>
                <a:ea typeface="DejaVu Sans"/>
              </a:rPr>
              <a:t> </a:t>
            </a:r>
            <a:endParaRPr lang="uk-UA" sz="1800" b="0" strike="noStrike" spc="-1">
              <a:solidFill>
                <a:srgbClr val="000000"/>
              </a:solidFill>
              <a:latin typeface="Arial"/>
            </a:endParaRPr>
          </a:p>
          <a:p>
            <a:pPr algn="just">
              <a:lnSpc>
                <a:spcPct val="100000"/>
              </a:lnSpc>
              <a:tabLst>
                <a:tab pos="0" algn="l"/>
              </a:tabLst>
            </a:pPr>
            <a:endParaRPr lang="uk-UA" sz="1800" b="0" strike="noStrike" spc="-1">
              <a:solidFill>
                <a:srgbClr val="000000"/>
              </a:solidFill>
              <a:latin typeface="Arial"/>
            </a:endParaRPr>
          </a:p>
          <a:p>
            <a:pPr algn="just">
              <a:lnSpc>
                <a:spcPct val="100000"/>
              </a:lnSpc>
              <a:tabLst>
                <a:tab pos="0" algn="l"/>
              </a:tabLst>
            </a:pPr>
            <a:r>
              <a:rPr lang="en-US" sz="1800" b="0" strike="noStrike" spc="-1">
                <a:solidFill>
                  <a:srgbClr val="000000"/>
                </a:solidFill>
                <a:latin typeface="Arial"/>
                <a:ea typeface="DejaVu Sans"/>
              </a:rPr>
              <a:t>The rate of most processes exhibits an exponential function of the cladding temperature, for example</a:t>
            </a:r>
            <a:r>
              <a:rPr lang="uk-UA" sz="1800" b="0" strike="noStrike" spc="-1">
                <a:solidFill>
                  <a:srgbClr val="000000"/>
                </a:solidFill>
                <a:latin typeface="Arial"/>
                <a:ea typeface="DejaVu Sans"/>
              </a:rPr>
              <a:t>: </a:t>
            </a:r>
            <a:endParaRPr lang="uk-UA" sz="1800" b="0" strike="noStrike" spc="-1">
              <a:solidFill>
                <a:srgbClr val="000000"/>
              </a:solidFill>
              <a:latin typeface="Arial"/>
            </a:endParaRPr>
          </a:p>
        </p:txBody>
      </p:sp>
      <p:sp>
        <p:nvSpPr>
          <p:cNvPr id="221" name="TextBox 8"/>
          <p:cNvSpPr/>
          <p:nvPr/>
        </p:nvSpPr>
        <p:spPr>
          <a:xfrm>
            <a:off x="6436800" y="3939840"/>
            <a:ext cx="394308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ru-RU" sz="1800" b="0" strike="noStrike" spc="-1">
                <a:solidFill>
                  <a:srgbClr val="000000"/>
                </a:solidFill>
                <a:latin typeface="Arial"/>
                <a:ea typeface="Calibri"/>
              </a:rPr>
              <a:t> </a:t>
            </a:r>
            <a:r>
              <a:rPr lang="uk-UA" sz="1800" b="0" strike="noStrike" spc="-1">
                <a:solidFill>
                  <a:srgbClr val="000000"/>
                </a:solidFill>
                <a:latin typeface="Arial"/>
                <a:ea typeface="Calibri"/>
              </a:rPr>
              <a:t>– </a:t>
            </a:r>
            <a:r>
              <a:rPr lang="en-US" sz="1800" b="0" strike="noStrike" spc="-1">
                <a:solidFill>
                  <a:srgbClr val="000000"/>
                </a:solidFill>
                <a:latin typeface="Arial"/>
                <a:ea typeface="Calibri"/>
              </a:rPr>
              <a:t>corrosion related mass change per unit area</a:t>
            </a:r>
            <a:r>
              <a:rPr lang="uk-UA" sz="1800" b="0" strike="noStrike" spc="-1">
                <a:solidFill>
                  <a:srgbClr val="000000"/>
                </a:solidFill>
                <a:latin typeface="Arial"/>
                <a:ea typeface="Calibri"/>
              </a:rPr>
              <a:t>, </a:t>
            </a:r>
            <a:r>
              <a:rPr lang="en-US" sz="1800" b="0" strike="noStrike" spc="-1">
                <a:solidFill>
                  <a:srgbClr val="000000"/>
                </a:solidFill>
                <a:latin typeface="Arial"/>
                <a:ea typeface="Calibri"/>
              </a:rPr>
              <a:t>mg</a:t>
            </a:r>
            <a:r>
              <a:rPr lang="ru-RU" sz="1800" b="0" strike="noStrike" spc="-1">
                <a:solidFill>
                  <a:srgbClr val="000000"/>
                </a:solidFill>
                <a:latin typeface="Arial"/>
                <a:ea typeface="Calibri"/>
              </a:rPr>
              <a:t>/</a:t>
            </a:r>
            <a:r>
              <a:rPr lang="en-US" sz="1800" b="0" strike="noStrike" spc="-1">
                <a:solidFill>
                  <a:srgbClr val="000000"/>
                </a:solidFill>
                <a:latin typeface="Arial"/>
                <a:ea typeface="Calibri"/>
              </a:rPr>
              <a:t>dm</a:t>
            </a:r>
            <a:r>
              <a:rPr lang="ru-RU" sz="1800" b="0" strike="noStrike" spc="-1" baseline="30000">
                <a:solidFill>
                  <a:srgbClr val="000000"/>
                </a:solidFill>
                <a:latin typeface="Arial"/>
                <a:ea typeface="Calibri"/>
              </a:rPr>
              <a:t>2</a:t>
            </a:r>
            <a:endParaRPr lang="uk-UA" sz="1800" b="0" strike="noStrike" spc="-1">
              <a:solidFill>
                <a:srgbClr val="000000"/>
              </a:solidFill>
              <a:latin typeface="Arial"/>
            </a:endParaRPr>
          </a:p>
        </p:txBody>
      </p:sp>
      <p:sp>
        <p:nvSpPr>
          <p:cNvPr id="222" name="TextBox 10"/>
          <p:cNvSpPr/>
          <p:nvPr/>
        </p:nvSpPr>
        <p:spPr>
          <a:xfrm>
            <a:off x="2133720" y="4047480"/>
            <a:ext cx="374436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uk-UA" sz="1800" b="0" strike="noStrike" spc="-1" dirty="0">
                <a:solidFill>
                  <a:srgbClr val="000000"/>
                </a:solidFill>
                <a:latin typeface="Arial"/>
                <a:ea typeface="Calibri"/>
              </a:rPr>
              <a:t>ε – </a:t>
            </a:r>
            <a:r>
              <a:rPr lang="en-US" sz="1800" b="0" strike="noStrike" spc="-1" dirty="0">
                <a:solidFill>
                  <a:srgbClr val="000000"/>
                </a:solidFill>
                <a:latin typeface="Arial"/>
                <a:ea typeface="Calibri"/>
              </a:rPr>
              <a:t>circumferential deformation</a:t>
            </a:r>
            <a:r>
              <a:rPr lang="uk-UA" sz="1800" b="0" strike="noStrike" spc="-1" dirty="0">
                <a:solidFill>
                  <a:srgbClr val="000000"/>
                </a:solidFill>
                <a:latin typeface="Arial"/>
                <a:ea typeface="Calibri"/>
              </a:rPr>
              <a:t>, %</a:t>
            </a:r>
            <a:endParaRPr lang="uk-UA" sz="1800" b="0" strike="noStrike" spc="-1" dirty="0">
              <a:solidFill>
                <a:srgbClr val="000000"/>
              </a:solidFill>
              <a:latin typeface="Arial"/>
            </a:endParaRPr>
          </a:p>
        </p:txBody>
      </p:sp>
      <p:sp>
        <p:nvSpPr>
          <p:cNvPr id="223" name="TextBox 12"/>
          <p:cNvSpPr/>
          <p:nvPr/>
        </p:nvSpPr>
        <p:spPr>
          <a:xfrm>
            <a:off x="444240" y="4849560"/>
            <a:ext cx="11518560" cy="119887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0000"/>
              </a:lnSpc>
              <a:tabLst>
                <a:tab pos="0" algn="l"/>
              </a:tabLst>
            </a:pPr>
            <a:r>
              <a:rPr lang="en-US" sz="1800" b="0" strike="noStrike" spc="-1" dirty="0">
                <a:solidFill>
                  <a:srgbClr val="000000"/>
                </a:solidFill>
                <a:latin typeface="Arial"/>
                <a:ea typeface="DejaVu Sans"/>
              </a:rPr>
              <a:t>The results of computational and analytical studies have revealed that under temporary storage conditions in FSP, the characteristics of fuel rods remain almost at the same level as they were after unloading from the reactor core. This is due to the low temperature of the cooling water, the absence of fast neutron dense flux, and the controlled water chemistry in FSP.</a:t>
            </a:r>
            <a:r>
              <a:rPr lang="uk-UA" sz="1800" b="0" strike="noStrike" spc="-1" dirty="0">
                <a:solidFill>
                  <a:srgbClr val="000000"/>
                </a:solidFill>
                <a:latin typeface="Arial"/>
                <a:ea typeface="DejaVu Sans"/>
              </a:rPr>
              <a:t> </a:t>
            </a:r>
            <a:endParaRPr lang="uk-UA" sz="1800" b="0" strike="noStrike" spc="-1" dirty="0">
              <a:solidFill>
                <a:srgbClr val="000000"/>
              </a:solidFill>
              <a:latin typeface="Arial"/>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C491A61-FBC4-46FE-81FC-289690DBAD65}"/>
                  </a:ext>
                </a:extLst>
              </p:cNvPr>
              <p:cNvSpPr txBox="1"/>
              <p:nvPr/>
            </p:nvSpPr>
            <p:spPr>
              <a:xfrm>
                <a:off x="1749004" y="3224880"/>
                <a:ext cx="2868706" cy="763222"/>
              </a:xfrm>
              <a:prstGeom prst="rect">
                <a:avLst/>
              </a:prstGeom>
              <a:noFill/>
            </p:spPr>
            <p:txBody>
              <a:bodyPr wrap="square">
                <a:spAutoFit/>
              </a:bodyPr>
              <a:lstStyle/>
              <a:p>
                <a14:m>
                  <m:oMath xmlns:m="http://schemas.openxmlformats.org/officeDocument/2006/math">
                    <m:r>
                      <a:rPr lang="ru-RU" sz="1800" i="1" smtClean="0">
                        <a:effectLst/>
                        <a:latin typeface="Cambria Math" panose="02040503050406030204" pitchFamily="18" charset="0"/>
                        <a:ea typeface="MS Mincho" panose="02020609040205080304" pitchFamily="49" charset="-128"/>
                        <a:cs typeface="Times New Roman" panose="02020603050405020304" pitchFamily="18" charset="0"/>
                      </a:rPr>
                      <m:t>𝜀</m:t>
                    </m:r>
                    <m:r>
                      <a:rPr lang="uk-UA" sz="1800" i="1">
                        <a:effectLst/>
                        <a:latin typeface="Cambria Math" panose="02040503050406030204" pitchFamily="18" charset="0"/>
                        <a:ea typeface="MS Mincho" panose="02020609040205080304" pitchFamily="49" charset="-128"/>
                        <a:cs typeface="Times New Roman" panose="02020603050405020304" pitchFamily="18" charset="0"/>
                      </a:rPr>
                      <m:t>=</m:t>
                    </m:r>
                    <m:r>
                      <a:rPr lang="ru-RU" sz="1800" i="1">
                        <a:effectLst/>
                        <a:latin typeface="Cambria Math" panose="02040503050406030204" pitchFamily="18" charset="0"/>
                        <a:ea typeface="MS Mincho" panose="02020609040205080304" pitchFamily="49" charset="-128"/>
                        <a:cs typeface="Times New Roman" panose="02020603050405020304" pitchFamily="18" charset="0"/>
                      </a:rPr>
                      <m:t>𝐶</m:t>
                    </m:r>
                    <m:r>
                      <a:rPr lang="uk-UA" sz="1800" i="1">
                        <a:effectLst/>
                        <a:latin typeface="Cambria Math" panose="02040503050406030204" pitchFamily="18" charset="0"/>
                        <a:ea typeface="MS Mincho" panose="02020609040205080304" pitchFamily="49" charset="-128"/>
                        <a:cs typeface="Times New Roman" panose="02020603050405020304" pitchFamily="18" charset="0"/>
                      </a:rPr>
                      <m:t>∙</m:t>
                    </m:r>
                    <m:sSubSup>
                      <m:sSubSupPr>
                        <m:ctrlPr>
                          <a:rPr lang="uk-UA" i="1">
                            <a:effectLst/>
                            <a:latin typeface="Cambria Math" panose="02040503050406030204" pitchFamily="18" charset="0"/>
                            <a:ea typeface="MS Mincho" panose="02020609040205080304" pitchFamily="49" charset="-128"/>
                          </a:rPr>
                        </m:ctrlPr>
                      </m:sSubSupPr>
                      <m:e>
                        <m:r>
                          <a:rPr lang="uk-UA" sz="1800" i="1">
                            <a:effectLst/>
                            <a:latin typeface="Cambria Math" panose="02040503050406030204" pitchFamily="18" charset="0"/>
                            <a:ea typeface="MS Mincho" panose="02020609040205080304" pitchFamily="49" charset="-128"/>
                            <a:cs typeface="Times New Roman" panose="02020603050405020304" pitchFamily="18" charset="0"/>
                          </a:rPr>
                          <m:t>𝜎</m:t>
                        </m:r>
                      </m:e>
                      <m:sub>
                        <m:r>
                          <a:rPr lang="en-US" sz="1800" b="0" i="1" smtClean="0">
                            <a:effectLst/>
                            <a:latin typeface="Cambria Math" panose="02040503050406030204" pitchFamily="18" charset="0"/>
                            <a:ea typeface="MS Mincho" panose="02020609040205080304" pitchFamily="49" charset="-128"/>
                            <a:cs typeface="Times New Roman" panose="02020603050405020304" pitchFamily="18" charset="0"/>
                          </a:rPr>
                          <m:t>𝑐𝑖𝑟𝑐</m:t>
                        </m:r>
                      </m:sub>
                      <m:sup>
                        <m:r>
                          <a:rPr lang="uk-UA" sz="1800" i="1">
                            <a:effectLst/>
                            <a:latin typeface="Cambria Math" panose="02040503050406030204" pitchFamily="18" charset="0"/>
                            <a:ea typeface="MS Mincho" panose="02020609040205080304" pitchFamily="49" charset="-128"/>
                            <a:cs typeface="Times New Roman" panose="02020603050405020304" pitchFamily="18" charset="0"/>
                          </a:rPr>
                          <m:t>х</m:t>
                        </m:r>
                      </m:sup>
                    </m:sSubSup>
                    <m:r>
                      <a:rPr lang="uk-UA" sz="1800" i="1">
                        <a:effectLst/>
                        <a:latin typeface="Cambria Math" panose="02040503050406030204" pitchFamily="18" charset="0"/>
                        <a:ea typeface="MS Mincho" panose="02020609040205080304" pitchFamily="49" charset="-128"/>
                        <a:cs typeface="Times New Roman" panose="02020603050405020304" pitchFamily="18" charset="0"/>
                      </a:rPr>
                      <m:t>∙</m:t>
                    </m:r>
                    <m:sSup>
                      <m:sSupPr>
                        <m:ctrlPr>
                          <a:rPr lang="uk-UA" i="1">
                            <a:effectLst/>
                            <a:latin typeface="Cambria Math" panose="02040503050406030204" pitchFamily="18" charset="0"/>
                            <a:ea typeface="MS Mincho" panose="02020609040205080304" pitchFamily="49" charset="-128"/>
                          </a:rPr>
                        </m:ctrlPr>
                      </m:sSupPr>
                      <m:e>
                        <m:r>
                          <a:rPr lang="ru-RU" sz="1800" i="1">
                            <a:effectLst/>
                            <a:latin typeface="Cambria Math" panose="02040503050406030204" pitchFamily="18" charset="0"/>
                            <a:ea typeface="MS Mincho" panose="02020609040205080304" pitchFamily="49" charset="-128"/>
                            <a:cs typeface="Times New Roman" panose="02020603050405020304" pitchFamily="18" charset="0"/>
                          </a:rPr>
                          <m:t>𝑒</m:t>
                        </m:r>
                      </m:e>
                      <m:sup>
                        <m:r>
                          <a:rPr lang="uk-UA" sz="1800" i="1">
                            <a:effectLst/>
                            <a:latin typeface="Cambria Math" panose="02040503050406030204" pitchFamily="18" charset="0"/>
                            <a:ea typeface="MS Mincho" panose="02020609040205080304" pitchFamily="49" charset="-128"/>
                          </a:rPr>
                          <m:t>−</m:t>
                        </m:r>
                        <m:f>
                          <m:fPr>
                            <m:ctrlPr>
                              <a:rPr lang="uk-UA" i="1">
                                <a:effectLst/>
                                <a:latin typeface="Cambria Math" panose="02040503050406030204" pitchFamily="18" charset="0"/>
                                <a:ea typeface="MS Mincho" panose="02020609040205080304" pitchFamily="49" charset="-128"/>
                              </a:rPr>
                            </m:ctrlPr>
                          </m:fPr>
                          <m:num>
                            <m:r>
                              <a:rPr lang="uk-UA" sz="1800" i="1">
                                <a:effectLst/>
                                <a:latin typeface="Cambria Math" panose="02040503050406030204" pitchFamily="18" charset="0"/>
                                <a:ea typeface="MS Mincho" panose="02020609040205080304" pitchFamily="49" charset="-128"/>
                              </a:rPr>
                              <m:t>Е</m:t>
                            </m:r>
                          </m:num>
                          <m:den>
                            <m:r>
                              <a:rPr lang="uk-UA" sz="1800" i="1">
                                <a:effectLst/>
                                <a:latin typeface="Cambria Math" panose="02040503050406030204" pitchFamily="18" charset="0"/>
                                <a:ea typeface="MS Mincho" panose="02020609040205080304" pitchFamily="49" charset="-128"/>
                              </a:rPr>
                              <m:t>Т</m:t>
                            </m:r>
                          </m:den>
                        </m:f>
                      </m:sup>
                    </m:sSup>
                    <m:r>
                      <a:rPr lang="uk-UA" sz="1800" i="1">
                        <a:effectLst/>
                        <a:latin typeface="Cambria Math" panose="02040503050406030204" pitchFamily="18" charset="0"/>
                        <a:ea typeface="MS Mincho" panose="02020609040205080304" pitchFamily="49" charset="-128"/>
                        <a:cs typeface="Times New Roman" panose="02020603050405020304" pitchFamily="18" charset="0"/>
                      </a:rPr>
                      <m:t>∙</m:t>
                    </m:r>
                    <m:sSup>
                      <m:sSupPr>
                        <m:ctrlPr>
                          <a:rPr lang="uk-UA" i="1">
                            <a:effectLst/>
                            <a:latin typeface="Cambria Math" panose="02040503050406030204" pitchFamily="18" charset="0"/>
                            <a:ea typeface="MS Mincho" panose="02020609040205080304" pitchFamily="49" charset="-128"/>
                          </a:rPr>
                        </m:ctrlPr>
                      </m:sSupPr>
                      <m:e>
                        <m:r>
                          <a:rPr lang="ru-RU" sz="1800" i="1">
                            <a:effectLst/>
                            <a:latin typeface="Cambria Math" panose="02040503050406030204" pitchFamily="18" charset="0"/>
                            <a:ea typeface="MS Mincho" panose="02020609040205080304" pitchFamily="49" charset="-128"/>
                            <a:cs typeface="Times New Roman" panose="02020603050405020304" pitchFamily="18" charset="0"/>
                          </a:rPr>
                          <m:t>𝑡</m:t>
                        </m:r>
                      </m:e>
                      <m:sup>
                        <m:r>
                          <a:rPr lang="ru-RU" sz="1800" i="1">
                            <a:effectLst/>
                            <a:latin typeface="Cambria Math" panose="02040503050406030204" pitchFamily="18" charset="0"/>
                            <a:ea typeface="MS Mincho" panose="02020609040205080304" pitchFamily="49" charset="-128"/>
                            <a:cs typeface="Times New Roman" panose="02020603050405020304" pitchFamily="18" charset="0"/>
                          </a:rPr>
                          <m:t>𝑦</m:t>
                        </m:r>
                      </m:sup>
                    </m:sSup>
                  </m:oMath>
                </a14:m>
                <a:r>
                  <a:rPr lang="uk-UA" sz="1800" dirty="0">
                    <a:effectLst/>
                    <a:latin typeface="Times New Roman" panose="02020603050405020304" pitchFamily="18" charset="0"/>
                    <a:ea typeface="Calibri" panose="020F0502020204030204" pitchFamily="34" charset="0"/>
                  </a:rPr>
                  <a:t> , 	</a:t>
                </a:r>
                <a:endParaRPr lang="uk-UA" dirty="0"/>
              </a:p>
            </p:txBody>
          </p:sp>
        </mc:Choice>
        <mc:Fallback xmlns="">
          <p:sp>
            <p:nvSpPr>
              <p:cNvPr id="9" name="TextBox 8">
                <a:extLst>
                  <a:ext uri="{FF2B5EF4-FFF2-40B4-BE49-F238E27FC236}">
                    <a16:creationId xmlns:a16="http://schemas.microsoft.com/office/drawing/2014/main" id="{BC491A61-FBC4-46FE-81FC-289690DBAD65}"/>
                  </a:ext>
                </a:extLst>
              </p:cNvPr>
              <p:cNvSpPr txBox="1">
                <a:spLocks noRot="1" noChangeAspect="1" noMove="1" noResize="1" noEditPoints="1" noAdjustHandles="1" noChangeArrowheads="1" noChangeShapeType="1" noTextEdit="1"/>
              </p:cNvSpPr>
              <p:nvPr/>
            </p:nvSpPr>
            <p:spPr>
              <a:xfrm>
                <a:off x="1749004" y="3224880"/>
                <a:ext cx="2868706" cy="763222"/>
              </a:xfrm>
              <a:prstGeom prst="rect">
                <a:avLst/>
              </a:prstGeom>
              <a:blipFill>
                <a:blip r:embed="rId2"/>
                <a:stretch>
                  <a:fillRect/>
                </a:stretch>
              </a:blipFill>
            </p:spPr>
            <p:txBody>
              <a:bodyPr/>
              <a:lstStyle/>
              <a:p>
                <a:r>
                  <a:rPr lang="uk-UA">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1565529-AA69-4161-82C3-8192656D9B1D}"/>
                  </a:ext>
                </a:extLst>
              </p:cNvPr>
              <p:cNvSpPr txBox="1"/>
              <p:nvPr/>
            </p:nvSpPr>
            <p:spPr>
              <a:xfrm>
                <a:off x="6857446" y="3256149"/>
                <a:ext cx="3101788" cy="547971"/>
              </a:xfrm>
              <a:prstGeom prst="rect">
                <a:avLst/>
              </a:prstGeom>
              <a:noFill/>
            </p:spPr>
            <p:txBody>
              <a:bodyPr wrap="square">
                <a:spAutoFit/>
              </a:bodyPr>
              <a:lstStyle/>
              <a:p>
                <a14:m>
                  <m:oMath xmlns:m="http://schemas.openxmlformats.org/officeDocument/2006/math">
                    <m:f>
                      <m:fPr>
                        <m:ctrlPr>
                          <a:rPr lang="uk-UA" i="1" smtClean="0">
                            <a:effectLst/>
                            <a:latin typeface="Cambria Math" panose="02040503050406030204" pitchFamily="18" charset="0"/>
                            <a:ea typeface="MS Mincho" panose="02020609040205080304" pitchFamily="49" charset="-128"/>
                          </a:rPr>
                        </m:ctrlPr>
                      </m:fPr>
                      <m:num>
                        <m:r>
                          <a:rPr lang="ru-RU" sz="1800" i="1">
                            <a:effectLst/>
                            <a:latin typeface="Cambria Math" panose="02040503050406030204" pitchFamily="18" charset="0"/>
                            <a:ea typeface="MS Mincho" panose="02020609040205080304" pitchFamily="49" charset="-128"/>
                            <a:cs typeface="Times New Roman" panose="02020603050405020304" pitchFamily="18" charset="0"/>
                          </a:rPr>
                          <m:t>∆</m:t>
                        </m:r>
                        <m:r>
                          <a:rPr lang="en-US" sz="1800" i="1">
                            <a:effectLst/>
                            <a:latin typeface="Cambria Math" panose="02040503050406030204" pitchFamily="18" charset="0"/>
                            <a:ea typeface="MS Mincho" panose="02020609040205080304" pitchFamily="49" charset="-128"/>
                            <a:cs typeface="Times New Roman" panose="02020603050405020304" pitchFamily="18" charset="0"/>
                          </a:rPr>
                          <m:t>𝑚</m:t>
                        </m:r>
                      </m:num>
                      <m:den>
                        <m:r>
                          <a:rPr lang="ru-RU" sz="1800" i="1">
                            <a:effectLst/>
                            <a:latin typeface="Cambria Math" panose="02040503050406030204" pitchFamily="18" charset="0"/>
                            <a:ea typeface="MS Mincho" panose="02020609040205080304" pitchFamily="49" charset="-128"/>
                            <a:cs typeface="Times New Roman" panose="02020603050405020304" pitchFamily="18" charset="0"/>
                          </a:rPr>
                          <m:t>𝑆</m:t>
                        </m:r>
                      </m:den>
                    </m:f>
                    <m:r>
                      <a:rPr lang="ru-RU" sz="1800" i="1">
                        <a:effectLst/>
                        <a:latin typeface="Cambria Math" panose="02040503050406030204" pitchFamily="18" charset="0"/>
                        <a:ea typeface="MS Mincho" panose="02020609040205080304" pitchFamily="49" charset="-128"/>
                        <a:cs typeface="Times New Roman" panose="02020603050405020304" pitchFamily="18" charset="0"/>
                      </a:rPr>
                      <m:t>=А∙</m:t>
                    </m:r>
                    <m:sSup>
                      <m:sSupPr>
                        <m:ctrlPr>
                          <a:rPr lang="uk-UA" i="1">
                            <a:effectLst/>
                            <a:latin typeface="Cambria Math" panose="02040503050406030204" pitchFamily="18" charset="0"/>
                            <a:ea typeface="MS Mincho" panose="02020609040205080304" pitchFamily="49" charset="-128"/>
                          </a:rPr>
                        </m:ctrlPr>
                      </m:sSupPr>
                      <m:e>
                        <m:sSup>
                          <m:sSupPr>
                            <m:ctrlPr>
                              <a:rPr lang="uk-UA" i="1">
                                <a:effectLst/>
                                <a:latin typeface="Cambria Math" panose="02040503050406030204" pitchFamily="18" charset="0"/>
                                <a:ea typeface="MS Mincho" panose="02020609040205080304" pitchFamily="49" charset="-128"/>
                              </a:rPr>
                            </m:ctrlPr>
                          </m:sSupPr>
                          <m:e>
                            <m:r>
                              <a:rPr lang="ru-RU" sz="1800" i="1">
                                <a:effectLst/>
                                <a:latin typeface="Cambria Math" panose="02040503050406030204" pitchFamily="18" charset="0"/>
                                <a:ea typeface="MS Mincho" panose="02020609040205080304" pitchFamily="49" charset="-128"/>
                                <a:cs typeface="Times New Roman" panose="02020603050405020304" pitchFamily="18" charset="0"/>
                              </a:rPr>
                              <m:t>𝑒</m:t>
                            </m:r>
                          </m:e>
                          <m:sup>
                            <m:f>
                              <m:fPr>
                                <m:ctrlPr>
                                  <a:rPr lang="uk-UA" i="1">
                                    <a:effectLst/>
                                    <a:latin typeface="Cambria Math" panose="02040503050406030204" pitchFamily="18" charset="0"/>
                                    <a:ea typeface="MS Mincho" panose="02020609040205080304" pitchFamily="49" charset="-128"/>
                                  </a:rPr>
                                </m:ctrlPr>
                              </m:fPr>
                              <m:num>
                                <m:r>
                                  <a:rPr lang="ru-RU" sz="1800" i="1">
                                    <a:effectLst/>
                                    <a:latin typeface="Cambria Math" panose="02040503050406030204" pitchFamily="18" charset="0"/>
                                    <a:ea typeface="MS Mincho" panose="02020609040205080304" pitchFamily="49" charset="-128"/>
                                    <a:cs typeface="Times New Roman" panose="02020603050405020304" pitchFamily="18" charset="0"/>
                                  </a:rPr>
                                  <m:t>−</m:t>
                                </m:r>
                                <m:r>
                                  <a:rPr lang="ru-RU" sz="1800" i="1">
                                    <a:effectLst/>
                                    <a:latin typeface="Cambria Math" panose="02040503050406030204" pitchFamily="18" charset="0"/>
                                    <a:ea typeface="MS Mincho" panose="02020609040205080304" pitchFamily="49" charset="-128"/>
                                    <a:cs typeface="Times New Roman" panose="02020603050405020304" pitchFamily="18" charset="0"/>
                                  </a:rPr>
                                  <m:t>𝑄</m:t>
                                </m:r>
                              </m:num>
                              <m:den>
                                <m:r>
                                  <a:rPr lang="ru-RU" sz="1800" i="1">
                                    <a:effectLst/>
                                    <a:latin typeface="Cambria Math" panose="02040503050406030204" pitchFamily="18" charset="0"/>
                                    <a:ea typeface="MS Mincho" panose="02020609040205080304" pitchFamily="49" charset="-128"/>
                                    <a:cs typeface="Times New Roman" panose="02020603050405020304" pitchFamily="18" charset="0"/>
                                  </a:rPr>
                                  <m:t>𝑅𝑇</m:t>
                                </m:r>
                              </m:den>
                            </m:f>
                          </m:sup>
                        </m:sSup>
                        <m:r>
                          <a:rPr lang="ru-RU" sz="1800" i="1">
                            <a:effectLst/>
                            <a:latin typeface="Cambria Math" panose="02040503050406030204" pitchFamily="18" charset="0"/>
                            <a:ea typeface="MS Mincho" panose="02020609040205080304" pitchFamily="49" charset="-128"/>
                            <a:cs typeface="Times New Roman" panose="02020603050405020304" pitchFamily="18" charset="0"/>
                          </a:rPr>
                          <m:t>∙</m:t>
                        </m:r>
                        <m:r>
                          <a:rPr lang="en-US" sz="1800" i="1">
                            <a:effectLst/>
                            <a:latin typeface="Cambria Math" panose="02040503050406030204" pitchFamily="18" charset="0"/>
                            <a:ea typeface="MS Mincho" panose="02020609040205080304" pitchFamily="49" charset="-128"/>
                            <a:cs typeface="Times New Roman" panose="02020603050405020304" pitchFamily="18" charset="0"/>
                          </a:rPr>
                          <m:t>𝑡</m:t>
                        </m:r>
                      </m:e>
                      <m:sup>
                        <m:r>
                          <a:rPr lang="ru-RU" sz="1800" i="1">
                            <a:effectLst/>
                            <a:latin typeface="Cambria Math" panose="02040503050406030204" pitchFamily="18" charset="0"/>
                            <a:ea typeface="MS Mincho" panose="02020609040205080304" pitchFamily="49" charset="-128"/>
                            <a:cs typeface="Times New Roman" panose="02020603050405020304" pitchFamily="18" charset="0"/>
                          </a:rPr>
                          <m:t>𝑛</m:t>
                        </m:r>
                      </m:sup>
                    </m:sSup>
                  </m:oMath>
                </a14:m>
                <a:r>
                  <a:rPr lang="ru-RU" sz="1800" i="1" dirty="0">
                    <a:effectLst/>
                    <a:latin typeface="Arial" panose="020B0604020202020204" pitchFamily="34" charset="0"/>
                    <a:ea typeface="Calibri" panose="020F0502020204030204" pitchFamily="34" charset="0"/>
                    <a:cs typeface="Arial" panose="020B0604020202020204" pitchFamily="34" charset="0"/>
                  </a:rPr>
                  <a:t>,</a:t>
                </a:r>
                <a:r>
                  <a:rPr lang="ru-RU" sz="1800" dirty="0">
                    <a:effectLst/>
                    <a:latin typeface="Arial" panose="020B0604020202020204" pitchFamily="34" charset="0"/>
                    <a:ea typeface="Calibri" panose="020F0502020204030204" pitchFamily="34" charset="0"/>
                    <a:cs typeface="Arial" panose="020B0604020202020204" pitchFamily="34" charset="0"/>
                  </a:rPr>
                  <a:t> </a:t>
                </a:r>
                <a:endParaRPr lang="uk-UA" dirty="0">
                  <a:latin typeface="Arial" panose="020B0604020202020204" pitchFamily="34" charset="0"/>
                  <a:cs typeface="Arial" panose="020B0604020202020204" pitchFamily="34" charset="0"/>
                </a:endParaRPr>
              </a:p>
            </p:txBody>
          </p:sp>
        </mc:Choice>
        <mc:Fallback xmlns="">
          <p:sp>
            <p:nvSpPr>
              <p:cNvPr id="10" name="TextBox 9">
                <a:extLst>
                  <a:ext uri="{FF2B5EF4-FFF2-40B4-BE49-F238E27FC236}">
                    <a16:creationId xmlns:a16="http://schemas.microsoft.com/office/drawing/2014/main" id="{B1565529-AA69-4161-82C3-8192656D9B1D}"/>
                  </a:ext>
                </a:extLst>
              </p:cNvPr>
              <p:cNvSpPr txBox="1">
                <a:spLocks noRot="1" noChangeAspect="1" noMove="1" noResize="1" noEditPoints="1" noAdjustHandles="1" noChangeArrowheads="1" noChangeShapeType="1" noTextEdit="1"/>
              </p:cNvSpPr>
              <p:nvPr/>
            </p:nvSpPr>
            <p:spPr>
              <a:xfrm>
                <a:off x="6857446" y="3256149"/>
                <a:ext cx="3101788" cy="547971"/>
              </a:xfrm>
              <a:prstGeom prst="rect">
                <a:avLst/>
              </a:prstGeom>
              <a:blipFill>
                <a:blip r:embed="rId3"/>
                <a:stretch>
                  <a:fillRect b="-5556"/>
                </a:stretch>
              </a:blipFill>
            </p:spPr>
            <p:txBody>
              <a:bodyPr/>
              <a:lstStyle/>
              <a:p>
                <a:r>
                  <a:rPr lang="uk-UA">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TextBox 4"/>
          <p:cNvSpPr/>
          <p:nvPr/>
        </p:nvSpPr>
        <p:spPr>
          <a:xfrm>
            <a:off x="6369840" y="5635440"/>
            <a:ext cx="4451760" cy="1064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n-US" sz="1600" b="0" strike="noStrike" spc="-1">
                <a:solidFill>
                  <a:srgbClr val="000000"/>
                </a:solidFill>
                <a:latin typeface="Arial"/>
                <a:ea typeface="Calibri"/>
              </a:rPr>
              <a:t>Change in cladding temperature during vacuum drying followed by filling the basket with helium until reaching a stationary mode at a temperature of 350 °C</a:t>
            </a:r>
            <a:endParaRPr lang="uk-UA" sz="1600" b="0" strike="noStrike" spc="-1">
              <a:solidFill>
                <a:srgbClr val="000000"/>
              </a:solidFill>
              <a:latin typeface="Arial"/>
            </a:endParaRPr>
          </a:p>
        </p:txBody>
      </p:sp>
      <p:sp>
        <p:nvSpPr>
          <p:cNvPr id="225" name="TextBox 11"/>
          <p:cNvSpPr/>
          <p:nvPr/>
        </p:nvSpPr>
        <p:spPr>
          <a:xfrm>
            <a:off x="375840" y="29160"/>
            <a:ext cx="11449800" cy="516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n-US" sz="2800" b="1" strike="noStrike" spc="-1">
                <a:solidFill>
                  <a:srgbClr val="FF0000"/>
                </a:solidFill>
                <a:latin typeface="Arial"/>
                <a:ea typeface="Calibri"/>
              </a:rPr>
              <a:t>Change in fuel rod cladding temperature</a:t>
            </a:r>
            <a:endParaRPr lang="uk-UA" sz="2800" b="0" strike="noStrike" spc="-1">
              <a:solidFill>
                <a:srgbClr val="000000"/>
              </a:solidFill>
              <a:latin typeface="Arial"/>
            </a:endParaRPr>
          </a:p>
        </p:txBody>
      </p:sp>
      <p:sp>
        <p:nvSpPr>
          <p:cNvPr id="226" name="TextBox 12"/>
          <p:cNvSpPr/>
          <p:nvPr/>
        </p:nvSpPr>
        <p:spPr>
          <a:xfrm>
            <a:off x="307440" y="920160"/>
            <a:ext cx="11518560" cy="178365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0000"/>
              </a:lnSpc>
              <a:tabLst>
                <a:tab pos="0" algn="l"/>
              </a:tabLst>
            </a:pPr>
            <a:r>
              <a:rPr lang="en-US" sz="1800" b="0" strike="noStrike" spc="-1" dirty="0">
                <a:solidFill>
                  <a:srgbClr val="000000"/>
                </a:solidFill>
                <a:latin typeface="Arial"/>
                <a:ea typeface="DejaVu Sans"/>
              </a:rPr>
              <a:t>During the implementation of dry storage technology for spent fuel at the ZNPP dry storage, the following stages are considered separately:</a:t>
            </a:r>
            <a:endParaRPr lang="uk-UA" sz="1800" b="0" strike="noStrike" spc="-1" dirty="0">
              <a:solidFill>
                <a:srgbClr val="000000"/>
              </a:solidFill>
              <a:latin typeface="Arial"/>
            </a:endParaRPr>
          </a:p>
          <a:p>
            <a:pPr algn="just">
              <a:lnSpc>
                <a:spcPct val="100000"/>
              </a:lnSpc>
              <a:spcAft>
                <a:spcPts val="1199"/>
              </a:spcAft>
              <a:tabLst>
                <a:tab pos="0" algn="l"/>
              </a:tabLst>
            </a:pPr>
            <a:r>
              <a:rPr lang="uk-UA" sz="1800" b="1" strike="noStrike" spc="-1" dirty="0">
                <a:solidFill>
                  <a:srgbClr val="000000"/>
                </a:solidFill>
                <a:latin typeface="Arial"/>
                <a:ea typeface="DejaVu Sans"/>
              </a:rPr>
              <a:t>- </a:t>
            </a:r>
            <a:r>
              <a:rPr lang="en-US" sz="1800" b="1" strike="noStrike" spc="-1" dirty="0">
                <a:solidFill>
                  <a:srgbClr val="000000"/>
                </a:solidFill>
                <a:latin typeface="Arial"/>
                <a:ea typeface="DejaVu Sans"/>
              </a:rPr>
              <a:t>vacuum drying</a:t>
            </a:r>
            <a:r>
              <a:rPr lang="uk-UA" sz="1800" b="0" strike="noStrike" spc="-1" dirty="0">
                <a:solidFill>
                  <a:srgbClr val="000000"/>
                </a:solidFill>
                <a:latin typeface="Arial"/>
                <a:ea typeface="DejaVu Sans"/>
              </a:rPr>
              <a:t>;</a:t>
            </a:r>
            <a:endParaRPr lang="uk-UA" sz="1800" b="0" strike="noStrike" spc="-1" dirty="0">
              <a:solidFill>
                <a:srgbClr val="000000"/>
              </a:solidFill>
              <a:latin typeface="Arial"/>
            </a:endParaRPr>
          </a:p>
          <a:p>
            <a:pPr algn="just">
              <a:lnSpc>
                <a:spcPct val="100000"/>
              </a:lnSpc>
              <a:spcAft>
                <a:spcPts val="1199"/>
              </a:spcAft>
              <a:tabLst>
                <a:tab pos="0" algn="l"/>
              </a:tabLst>
            </a:pPr>
            <a:r>
              <a:rPr lang="uk-UA" sz="1800" b="1" strike="noStrike" spc="-1" dirty="0">
                <a:solidFill>
                  <a:srgbClr val="000000"/>
                </a:solidFill>
                <a:latin typeface="Arial"/>
                <a:ea typeface="DejaVu Sans"/>
              </a:rPr>
              <a:t>- </a:t>
            </a:r>
            <a:r>
              <a:rPr lang="en-US" sz="1800" b="1" strike="noStrike" spc="-1" dirty="0">
                <a:solidFill>
                  <a:srgbClr val="000000"/>
                </a:solidFill>
                <a:latin typeface="Arial"/>
                <a:ea typeface="DejaVu Sans"/>
              </a:rPr>
              <a:t>filling the canister with helium and reaching a stationary mode for long-term storage</a:t>
            </a:r>
            <a:r>
              <a:rPr lang="uk-UA" sz="1800" b="0" strike="noStrike" spc="-1" dirty="0">
                <a:solidFill>
                  <a:srgbClr val="000000"/>
                </a:solidFill>
                <a:latin typeface="Arial"/>
                <a:ea typeface="DejaVu Sans"/>
              </a:rPr>
              <a:t>; </a:t>
            </a:r>
            <a:endParaRPr lang="uk-UA" sz="1800" b="0" strike="noStrike" spc="-1" dirty="0">
              <a:solidFill>
                <a:srgbClr val="000000"/>
              </a:solidFill>
              <a:latin typeface="Arial"/>
            </a:endParaRPr>
          </a:p>
          <a:p>
            <a:pPr algn="just">
              <a:lnSpc>
                <a:spcPct val="100000"/>
              </a:lnSpc>
              <a:tabLst>
                <a:tab pos="0" algn="l"/>
              </a:tabLst>
            </a:pPr>
            <a:r>
              <a:rPr lang="uk-UA" sz="1800" b="1" strike="noStrike" spc="-1" dirty="0">
                <a:solidFill>
                  <a:srgbClr val="000000"/>
                </a:solidFill>
                <a:latin typeface="Arial"/>
                <a:ea typeface="DejaVu Sans"/>
              </a:rPr>
              <a:t>- </a:t>
            </a:r>
            <a:r>
              <a:rPr lang="en-US" sz="1800" b="1" strike="noStrike" spc="-1" dirty="0">
                <a:solidFill>
                  <a:srgbClr val="000000"/>
                </a:solidFill>
                <a:latin typeface="Arial"/>
                <a:ea typeface="DejaVu Sans"/>
              </a:rPr>
              <a:t>storage under normal conditions (initial 350 °C, 50 years)</a:t>
            </a:r>
            <a:r>
              <a:rPr lang="uk-UA" sz="1800" b="1" strike="noStrike" spc="-1" dirty="0">
                <a:solidFill>
                  <a:srgbClr val="000000"/>
                </a:solidFill>
                <a:latin typeface="Arial"/>
                <a:ea typeface="DejaVu Sans"/>
              </a:rPr>
              <a:t>;</a:t>
            </a:r>
            <a:endParaRPr lang="uk-UA" sz="1800" b="0" strike="noStrike" spc="-1" dirty="0">
              <a:solidFill>
                <a:srgbClr val="000000"/>
              </a:solidFill>
              <a:latin typeface="Arial"/>
            </a:endParaRPr>
          </a:p>
        </p:txBody>
      </p:sp>
      <p:pic>
        <p:nvPicPr>
          <p:cNvPr id="227" name="Рисунок 2"/>
          <p:cNvPicPr/>
          <p:nvPr/>
        </p:nvPicPr>
        <p:blipFill>
          <a:blip r:embed="rId2"/>
          <a:stretch/>
        </p:blipFill>
        <p:spPr>
          <a:xfrm>
            <a:off x="6546240" y="2874600"/>
            <a:ext cx="3958560" cy="2759400"/>
          </a:xfrm>
          <a:prstGeom prst="rect">
            <a:avLst/>
          </a:prstGeom>
          <a:ln w="0">
            <a:noFill/>
          </a:ln>
        </p:spPr>
      </p:pic>
      <p:sp>
        <p:nvSpPr>
          <p:cNvPr id="228" name="TextBox 14"/>
          <p:cNvSpPr/>
          <p:nvPr/>
        </p:nvSpPr>
        <p:spPr>
          <a:xfrm>
            <a:off x="290520" y="2705400"/>
            <a:ext cx="6077880" cy="252231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0000"/>
              </a:lnSpc>
              <a:spcAft>
                <a:spcPts val="1199"/>
              </a:spcAft>
              <a:tabLst>
                <a:tab pos="0" algn="l"/>
              </a:tabLst>
            </a:pPr>
            <a:r>
              <a:rPr lang="uk-UA" sz="1800" b="0" strike="noStrike" spc="-1" dirty="0">
                <a:solidFill>
                  <a:srgbClr val="000000"/>
                </a:solidFill>
                <a:latin typeface="Arial"/>
                <a:ea typeface="DejaVu Sans"/>
              </a:rPr>
              <a:t>- </a:t>
            </a:r>
            <a:r>
              <a:rPr lang="en-US" sz="1800" b="0" strike="noStrike" spc="-1" dirty="0">
                <a:solidFill>
                  <a:srgbClr val="000000"/>
                </a:solidFill>
                <a:latin typeface="Arial"/>
                <a:ea typeface="DejaVu Sans"/>
              </a:rPr>
              <a:t>storage under off-normal conditions</a:t>
            </a:r>
            <a:r>
              <a:rPr lang="uk-UA" sz="1800" b="0" strike="noStrike" spc="-1" dirty="0">
                <a:solidFill>
                  <a:srgbClr val="000000"/>
                </a:solidFill>
                <a:latin typeface="Arial"/>
                <a:ea typeface="DejaVu Sans"/>
              </a:rPr>
              <a:t> (+11 °С); </a:t>
            </a:r>
            <a:endParaRPr lang="uk-UA" sz="1800" b="0" strike="noStrike" spc="-1" dirty="0">
              <a:solidFill>
                <a:srgbClr val="000000"/>
              </a:solidFill>
              <a:latin typeface="Arial"/>
            </a:endParaRPr>
          </a:p>
          <a:p>
            <a:pPr algn="just">
              <a:lnSpc>
                <a:spcPct val="100000"/>
              </a:lnSpc>
              <a:spcAft>
                <a:spcPts val="1199"/>
              </a:spcAft>
              <a:tabLst>
                <a:tab pos="0" algn="l"/>
              </a:tabLst>
            </a:pPr>
            <a:r>
              <a:rPr lang="uk-UA" sz="1800" b="0" strike="noStrike" spc="-1" dirty="0">
                <a:solidFill>
                  <a:srgbClr val="000000"/>
                </a:solidFill>
                <a:latin typeface="Arial"/>
                <a:ea typeface="DejaVu Sans"/>
              </a:rPr>
              <a:t>- </a:t>
            </a:r>
            <a:r>
              <a:rPr lang="en-US" sz="1800" b="0" strike="noStrike" spc="-1" dirty="0">
                <a:solidFill>
                  <a:srgbClr val="000000"/>
                </a:solidFill>
                <a:latin typeface="Arial"/>
                <a:ea typeface="DejaVu Sans"/>
              </a:rPr>
              <a:t>under </a:t>
            </a:r>
            <a:r>
              <a:rPr lang="en-US" sz="1800" b="0" strike="noStrike" spc="-1" dirty="0" err="1">
                <a:solidFill>
                  <a:srgbClr val="000000"/>
                </a:solidFill>
                <a:latin typeface="Arial"/>
                <a:ea typeface="DejaVu Sans"/>
              </a:rPr>
              <a:t>accidets</a:t>
            </a:r>
            <a:r>
              <a:rPr lang="uk-UA" sz="1800" b="0" strike="noStrike" spc="-1" dirty="0">
                <a:solidFill>
                  <a:srgbClr val="000000"/>
                </a:solidFill>
                <a:latin typeface="Arial"/>
                <a:ea typeface="DejaVu Sans"/>
              </a:rPr>
              <a:t> (+19 °С); </a:t>
            </a:r>
            <a:endParaRPr lang="uk-UA" sz="1800" b="0" strike="noStrike" spc="-1" dirty="0">
              <a:solidFill>
                <a:srgbClr val="000000"/>
              </a:solidFill>
              <a:latin typeface="Arial"/>
            </a:endParaRPr>
          </a:p>
          <a:p>
            <a:pPr algn="just">
              <a:lnSpc>
                <a:spcPct val="100000"/>
              </a:lnSpc>
              <a:spcAft>
                <a:spcPts val="1199"/>
              </a:spcAft>
              <a:tabLst>
                <a:tab pos="0" algn="l"/>
              </a:tabLst>
            </a:pPr>
            <a:r>
              <a:rPr lang="uk-UA" sz="1800" b="0" strike="noStrike" spc="-1" dirty="0">
                <a:solidFill>
                  <a:srgbClr val="000000"/>
                </a:solidFill>
                <a:latin typeface="Arial"/>
                <a:ea typeface="DejaVu Sans"/>
              </a:rPr>
              <a:t>- </a:t>
            </a:r>
            <a:r>
              <a:rPr lang="en-US" sz="1800" b="0" strike="noStrike" spc="-1" dirty="0">
                <a:solidFill>
                  <a:srgbClr val="000000"/>
                </a:solidFill>
                <a:latin typeface="Arial"/>
                <a:ea typeface="DejaVu Sans"/>
              </a:rPr>
              <a:t>loss of </a:t>
            </a:r>
            <a:r>
              <a:rPr lang="en-US" spc="-1" dirty="0">
                <a:solidFill>
                  <a:srgbClr val="000000"/>
                </a:solidFill>
                <a:latin typeface="Arial"/>
                <a:ea typeface="DejaVu Sans"/>
              </a:rPr>
              <a:t>canister</a:t>
            </a:r>
            <a:r>
              <a:rPr lang="en-US" sz="1800" b="0" strike="noStrike" spc="-1" dirty="0">
                <a:solidFill>
                  <a:srgbClr val="000000"/>
                </a:solidFill>
                <a:latin typeface="Arial"/>
                <a:ea typeface="DejaVu Sans"/>
              </a:rPr>
              <a:t> integrity at the vacuum drying stage</a:t>
            </a:r>
            <a:r>
              <a:rPr lang="uk-UA" sz="1800" b="0" strike="noStrike" spc="-1" dirty="0">
                <a:solidFill>
                  <a:srgbClr val="000000"/>
                </a:solidFill>
                <a:latin typeface="Arial"/>
                <a:ea typeface="DejaVu Sans"/>
              </a:rPr>
              <a:t>; </a:t>
            </a:r>
            <a:endParaRPr lang="uk-UA" sz="1800" b="0" strike="noStrike" spc="-1" dirty="0">
              <a:solidFill>
                <a:srgbClr val="000000"/>
              </a:solidFill>
              <a:latin typeface="Arial"/>
            </a:endParaRPr>
          </a:p>
          <a:p>
            <a:pPr algn="just">
              <a:lnSpc>
                <a:spcPct val="100000"/>
              </a:lnSpc>
              <a:spcAft>
                <a:spcPts val="1199"/>
              </a:spcAft>
              <a:tabLst>
                <a:tab pos="0" algn="l"/>
              </a:tabLst>
            </a:pPr>
            <a:r>
              <a:rPr lang="uk-UA" sz="1800" b="0" strike="noStrike" spc="-1" dirty="0">
                <a:solidFill>
                  <a:srgbClr val="000000"/>
                </a:solidFill>
                <a:latin typeface="Arial"/>
                <a:ea typeface="DejaVu Sans"/>
              </a:rPr>
              <a:t>- </a:t>
            </a:r>
            <a:r>
              <a:rPr lang="en-US" sz="1800" b="0" strike="noStrike" spc="-1" dirty="0">
                <a:solidFill>
                  <a:srgbClr val="000000"/>
                </a:solidFill>
                <a:latin typeface="Arial"/>
                <a:ea typeface="DejaVu Sans"/>
              </a:rPr>
              <a:t>cooling of a leaky canister</a:t>
            </a:r>
            <a:r>
              <a:rPr lang="uk-UA" sz="1800" b="0" strike="noStrike" spc="-1" dirty="0">
                <a:solidFill>
                  <a:srgbClr val="000000"/>
                </a:solidFill>
                <a:latin typeface="Arial"/>
                <a:ea typeface="DejaVu Sans"/>
              </a:rPr>
              <a:t>; </a:t>
            </a:r>
            <a:endParaRPr lang="uk-UA" sz="1800" b="0" strike="noStrike" spc="-1" dirty="0">
              <a:solidFill>
                <a:srgbClr val="000000"/>
              </a:solidFill>
              <a:latin typeface="Arial"/>
            </a:endParaRPr>
          </a:p>
          <a:p>
            <a:pPr algn="just">
              <a:lnSpc>
                <a:spcPct val="100000"/>
              </a:lnSpc>
              <a:spcAft>
                <a:spcPts val="1199"/>
              </a:spcAft>
              <a:tabLst>
                <a:tab pos="0" algn="l"/>
              </a:tabLst>
            </a:pPr>
            <a:r>
              <a:rPr lang="uk-UA" sz="1800" b="0" strike="noStrike" spc="-1" dirty="0">
                <a:solidFill>
                  <a:srgbClr val="000000"/>
                </a:solidFill>
                <a:latin typeface="Arial"/>
                <a:ea typeface="DejaVu Sans"/>
              </a:rPr>
              <a:t>- </a:t>
            </a:r>
            <a:r>
              <a:rPr lang="en-US" sz="1800" b="0" strike="noStrike" spc="-1" dirty="0">
                <a:solidFill>
                  <a:srgbClr val="000000"/>
                </a:solidFill>
                <a:latin typeface="Arial"/>
                <a:ea typeface="DejaVu Sans"/>
              </a:rPr>
              <a:t>reloading of fuel (repeated vacuum drying)</a:t>
            </a:r>
            <a:r>
              <a:rPr lang="uk-UA" sz="1800" b="0" strike="noStrike" spc="-1" dirty="0">
                <a:solidFill>
                  <a:srgbClr val="000000"/>
                </a:solidFill>
                <a:latin typeface="Arial"/>
                <a:ea typeface="DejaVu Sans"/>
              </a:rPr>
              <a:t>; </a:t>
            </a:r>
            <a:endParaRPr lang="uk-UA" sz="1800" b="0" strike="noStrike" spc="-1" dirty="0">
              <a:solidFill>
                <a:srgbClr val="000000"/>
              </a:solidFill>
              <a:latin typeface="Arial"/>
            </a:endParaRPr>
          </a:p>
          <a:p>
            <a:pPr algn="just">
              <a:lnSpc>
                <a:spcPct val="100000"/>
              </a:lnSpc>
              <a:spcAft>
                <a:spcPts val="1199"/>
              </a:spcAft>
              <a:tabLst>
                <a:tab pos="0" algn="l"/>
              </a:tabLst>
            </a:pPr>
            <a:r>
              <a:rPr lang="uk-UA" sz="1800" b="0" strike="noStrike" spc="-1" dirty="0">
                <a:solidFill>
                  <a:srgbClr val="000000"/>
                </a:solidFill>
                <a:latin typeface="Arial"/>
                <a:ea typeface="DejaVu Sans"/>
              </a:rPr>
              <a:t>- </a:t>
            </a:r>
            <a:r>
              <a:rPr lang="en-US" sz="1800" b="0" strike="noStrike" spc="-1" dirty="0">
                <a:solidFill>
                  <a:srgbClr val="000000"/>
                </a:solidFill>
                <a:latin typeface="Arial"/>
                <a:ea typeface="DejaVu Sans"/>
              </a:rPr>
              <a:t>repeated long-term storage (50 years), etc.</a:t>
            </a:r>
            <a:endParaRPr lang="uk-UA" sz="1800" b="0" strike="noStrike" spc="-1" dirty="0">
              <a:solidFill>
                <a:srgbClr val="000000"/>
              </a:solidFill>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TextBox 6"/>
          <p:cNvSpPr/>
          <p:nvPr/>
        </p:nvSpPr>
        <p:spPr>
          <a:xfrm>
            <a:off x="747360" y="5776920"/>
            <a:ext cx="10760400" cy="912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n-US" sz="1800" b="0" strike="noStrike" spc="-1">
                <a:solidFill>
                  <a:srgbClr val="000000"/>
                </a:solidFill>
                <a:latin typeface="Arial"/>
                <a:ea typeface="Calibri"/>
              </a:rPr>
              <a:t>Change in the cladding circumferential stress during vacuum drying followed by filling the basket with helium until reaching a stationary mode at a temperature of 350 °C and under long-term storage in ventilated concrete containers at the ZNPP dry storage site under normal conditions</a:t>
            </a:r>
            <a:endParaRPr lang="uk-UA" sz="1800" b="0" strike="noStrike" spc="-1">
              <a:solidFill>
                <a:srgbClr val="000000"/>
              </a:solidFill>
              <a:latin typeface="Arial"/>
            </a:endParaRPr>
          </a:p>
        </p:txBody>
      </p:sp>
      <p:graphicFrame>
        <p:nvGraphicFramePr>
          <p:cNvPr id="230" name="Таблиця 9"/>
          <p:cNvGraphicFramePr/>
          <p:nvPr/>
        </p:nvGraphicFramePr>
        <p:xfrm>
          <a:off x="1762200" y="5450040"/>
          <a:ext cx="8408880" cy="370800"/>
        </p:xfrm>
        <a:graphic>
          <a:graphicData uri="http://schemas.openxmlformats.org/drawingml/2006/table">
            <a:tbl>
              <a:tblPr/>
              <a:tblGrid>
                <a:gridCol w="4204440">
                  <a:extLst>
                    <a:ext uri="{9D8B030D-6E8A-4147-A177-3AD203B41FA5}">
                      <a16:colId xmlns:a16="http://schemas.microsoft.com/office/drawing/2014/main" val="20000"/>
                    </a:ext>
                  </a:extLst>
                </a:gridCol>
                <a:gridCol w="4204440">
                  <a:extLst>
                    <a:ext uri="{9D8B030D-6E8A-4147-A177-3AD203B41FA5}">
                      <a16:colId xmlns:a16="http://schemas.microsoft.com/office/drawing/2014/main" val="20001"/>
                    </a:ext>
                  </a:extLst>
                </a:gridCol>
              </a:tblGrid>
              <a:tr h="370800">
                <a:tc>
                  <a:txBody>
                    <a:bodyPr/>
                    <a:lstStyle/>
                    <a:p>
                      <a:pPr algn="ctr">
                        <a:lnSpc>
                          <a:spcPct val="100000"/>
                        </a:lnSpc>
                      </a:pPr>
                      <a:r>
                        <a:rPr lang="uk-UA" sz="1800" b="0" strike="noStrike" spc="-1">
                          <a:solidFill>
                            <a:srgbClr val="000000"/>
                          </a:solidFill>
                          <a:latin typeface="Arial"/>
                        </a:rPr>
                        <a:t>Е110</a:t>
                      </a: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noFill/>
                  </a:tcPr>
                </a:tc>
                <a:tc>
                  <a:txBody>
                    <a:bodyPr/>
                    <a:lstStyle/>
                    <a:p>
                      <a:pPr algn="ctr">
                        <a:lnSpc>
                          <a:spcPct val="100000"/>
                        </a:lnSpc>
                      </a:pPr>
                      <a:r>
                        <a:rPr lang="en-US" sz="1800" b="0" strike="noStrike" spc="-1">
                          <a:solidFill>
                            <a:srgbClr val="000000"/>
                          </a:solidFill>
                          <a:latin typeface="Arial"/>
                        </a:rPr>
                        <a:t>ZIRLO </a:t>
                      </a:r>
                      <a:endParaRPr lang="uk-UA"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noFill/>
                  </a:tcPr>
                </a:tc>
                <a:extLst>
                  <a:ext uri="{0D108BD9-81ED-4DB2-BD59-A6C34878D82A}">
                    <a16:rowId xmlns:a16="http://schemas.microsoft.com/office/drawing/2014/main" val="10000"/>
                  </a:ext>
                </a:extLst>
              </a:tr>
            </a:tbl>
          </a:graphicData>
        </a:graphic>
      </p:graphicFrame>
      <p:sp>
        <p:nvSpPr>
          <p:cNvPr id="231" name="TextBox 9"/>
          <p:cNvSpPr/>
          <p:nvPr/>
        </p:nvSpPr>
        <p:spPr>
          <a:xfrm>
            <a:off x="1962000" y="67680"/>
            <a:ext cx="8494920" cy="516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n-US" sz="2800" b="1" strike="noStrike" spc="-1">
                <a:solidFill>
                  <a:srgbClr val="FF0000"/>
                </a:solidFill>
                <a:latin typeface="Arial"/>
                <a:ea typeface="Calibri"/>
              </a:rPr>
              <a:t>Stresses in fuel rod claddings</a:t>
            </a:r>
            <a:r>
              <a:rPr lang="uk-UA" sz="2800" b="1" strike="noStrike" spc="-1">
                <a:solidFill>
                  <a:srgbClr val="FF0000"/>
                </a:solidFill>
                <a:latin typeface="Arial"/>
                <a:ea typeface="Calibri"/>
              </a:rPr>
              <a:t> </a:t>
            </a:r>
            <a:endParaRPr lang="uk-UA" sz="2800" b="0" strike="noStrike" spc="-1">
              <a:solidFill>
                <a:srgbClr val="000000"/>
              </a:solidFill>
              <a:latin typeface="Arial"/>
            </a:endParaRPr>
          </a:p>
        </p:txBody>
      </p:sp>
      <p:sp>
        <p:nvSpPr>
          <p:cNvPr id="232" name="TextBox 10"/>
          <p:cNvSpPr/>
          <p:nvPr/>
        </p:nvSpPr>
        <p:spPr>
          <a:xfrm>
            <a:off x="463320" y="685440"/>
            <a:ext cx="11518560" cy="1752872"/>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0000"/>
              </a:lnSpc>
              <a:tabLst>
                <a:tab pos="0" algn="l"/>
              </a:tabLst>
            </a:pPr>
            <a:r>
              <a:rPr lang="en-US" sz="1800" b="0" strike="noStrike" spc="-1" dirty="0">
                <a:solidFill>
                  <a:srgbClr val="000000"/>
                </a:solidFill>
                <a:latin typeface="Arial"/>
                <a:ea typeface="DejaVu Sans"/>
              </a:rPr>
              <a:t>The maximum circumferential stress in cladding is typical for rods with high initial pressure of gaseous fission products (5.0 MPa) at vacuum drying temperature (436 °C).</a:t>
            </a:r>
            <a:endParaRPr lang="uk-UA" sz="1800" b="0" strike="noStrike" spc="-1" dirty="0">
              <a:solidFill>
                <a:srgbClr val="000000"/>
              </a:solidFill>
              <a:latin typeface="Arial"/>
            </a:endParaRPr>
          </a:p>
          <a:p>
            <a:pPr algn="just">
              <a:lnSpc>
                <a:spcPct val="100000"/>
              </a:lnSpc>
              <a:tabLst>
                <a:tab pos="0" algn="l"/>
              </a:tabLst>
            </a:pPr>
            <a:endParaRPr lang="uk-UA" sz="1800" b="0" strike="noStrike" spc="-1" dirty="0">
              <a:solidFill>
                <a:srgbClr val="000000"/>
              </a:solidFill>
              <a:latin typeface="Arial"/>
            </a:endParaRPr>
          </a:p>
          <a:p>
            <a:pPr algn="just">
              <a:lnSpc>
                <a:spcPct val="100000"/>
              </a:lnSpc>
              <a:tabLst>
                <a:tab pos="0" algn="l"/>
              </a:tabLst>
            </a:pPr>
            <a:r>
              <a:rPr lang="en-US" sz="1800" b="0" strike="noStrike" spc="-1" dirty="0">
                <a:solidFill>
                  <a:srgbClr val="000000"/>
                </a:solidFill>
                <a:latin typeface="Arial"/>
                <a:ea typeface="DejaVu Sans"/>
              </a:rPr>
              <a:t>The maximum circumferential stress for E110 alloy cladding is 67.7 MPa, and for ZIRLO alloy cladding is</a:t>
            </a:r>
            <a:br>
              <a:rPr sz="1800" dirty="0"/>
            </a:br>
            <a:r>
              <a:rPr lang="en-US" sz="1800" b="0" strike="noStrike" spc="-1" dirty="0">
                <a:solidFill>
                  <a:srgbClr val="000000"/>
                </a:solidFill>
                <a:latin typeface="Arial"/>
                <a:ea typeface="DejaVu Sans"/>
              </a:rPr>
              <a:t>84.7 MPa, which does not exceed the strength limit of the cladding material after operation (irradiation) in the core, taking into account the level of cladding degradation and the temperature effect</a:t>
            </a:r>
            <a:r>
              <a:rPr lang="uk-UA" sz="1800" b="0" strike="noStrike" spc="-1" dirty="0">
                <a:solidFill>
                  <a:srgbClr val="000000"/>
                </a:solidFill>
                <a:latin typeface="Arial"/>
                <a:ea typeface="DejaVu Sans"/>
              </a:rPr>
              <a:t>. </a:t>
            </a:r>
            <a:endParaRPr lang="uk-UA" sz="1800" b="0" strike="noStrike" spc="-1" dirty="0">
              <a:solidFill>
                <a:srgbClr val="000000"/>
              </a:solidFill>
              <a:latin typeface="Arial"/>
            </a:endParaRPr>
          </a:p>
        </p:txBody>
      </p:sp>
      <p:pic>
        <p:nvPicPr>
          <p:cNvPr id="233" name="Рисунок 3"/>
          <p:cNvPicPr/>
          <p:nvPr/>
        </p:nvPicPr>
        <p:blipFill>
          <a:blip r:embed="rId2"/>
          <a:stretch/>
        </p:blipFill>
        <p:spPr>
          <a:xfrm>
            <a:off x="1962000" y="2880720"/>
            <a:ext cx="3598560" cy="2519640"/>
          </a:xfrm>
          <a:prstGeom prst="rect">
            <a:avLst/>
          </a:prstGeom>
          <a:ln w="0">
            <a:noFill/>
          </a:ln>
        </p:spPr>
      </p:pic>
      <p:pic>
        <p:nvPicPr>
          <p:cNvPr id="234" name="Рисунок 5"/>
          <p:cNvPicPr/>
          <p:nvPr/>
        </p:nvPicPr>
        <p:blipFill>
          <a:blip r:embed="rId3"/>
          <a:stretch/>
        </p:blipFill>
        <p:spPr>
          <a:xfrm>
            <a:off x="6364800" y="2875320"/>
            <a:ext cx="3598560" cy="2530800"/>
          </a:xfrm>
          <a:prstGeom prst="rect">
            <a:avLst/>
          </a:prstGeom>
          <a:ln w="0">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TextBox 6"/>
          <p:cNvSpPr/>
          <p:nvPr/>
        </p:nvSpPr>
        <p:spPr>
          <a:xfrm>
            <a:off x="1712160" y="5934600"/>
            <a:ext cx="8640360" cy="912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n-US" sz="1800" b="0" strike="noStrike" spc="-1">
                <a:solidFill>
                  <a:srgbClr val="000000"/>
                </a:solidFill>
                <a:latin typeface="Arial"/>
                <a:ea typeface="Calibri"/>
              </a:rPr>
              <a:t>Circumferential deformation as a function of thermal exposure time at constant temperature and different GFP pressures (a) and at constant GFP pressure and different temperatures (b)</a:t>
            </a:r>
            <a:r>
              <a:rPr lang="uk-UA" sz="1800" b="0" strike="noStrike" spc="-1">
                <a:solidFill>
                  <a:srgbClr val="000000"/>
                </a:solidFill>
                <a:latin typeface="Arial"/>
                <a:ea typeface="Calibri"/>
              </a:rPr>
              <a:t> </a:t>
            </a:r>
            <a:endParaRPr lang="uk-UA" sz="1800" b="0" strike="noStrike" spc="-1">
              <a:solidFill>
                <a:srgbClr val="000000"/>
              </a:solidFill>
              <a:latin typeface="Arial"/>
            </a:endParaRPr>
          </a:p>
        </p:txBody>
      </p:sp>
      <p:graphicFrame>
        <p:nvGraphicFramePr>
          <p:cNvPr id="236" name="Таблиця 9"/>
          <p:cNvGraphicFramePr/>
          <p:nvPr/>
        </p:nvGraphicFramePr>
        <p:xfrm>
          <a:off x="1752120" y="5618880"/>
          <a:ext cx="8408880" cy="370800"/>
        </p:xfrm>
        <a:graphic>
          <a:graphicData uri="http://schemas.openxmlformats.org/drawingml/2006/table">
            <a:tbl>
              <a:tblPr/>
              <a:tblGrid>
                <a:gridCol w="4204440">
                  <a:extLst>
                    <a:ext uri="{9D8B030D-6E8A-4147-A177-3AD203B41FA5}">
                      <a16:colId xmlns:a16="http://schemas.microsoft.com/office/drawing/2014/main" val="20000"/>
                    </a:ext>
                  </a:extLst>
                </a:gridCol>
                <a:gridCol w="4204440">
                  <a:extLst>
                    <a:ext uri="{9D8B030D-6E8A-4147-A177-3AD203B41FA5}">
                      <a16:colId xmlns:a16="http://schemas.microsoft.com/office/drawing/2014/main" val="20001"/>
                    </a:ext>
                  </a:extLst>
                </a:gridCol>
              </a:tblGrid>
              <a:tr h="370800">
                <a:tc>
                  <a:txBody>
                    <a:bodyPr/>
                    <a:lstStyle/>
                    <a:p>
                      <a:pPr algn="ctr">
                        <a:lnSpc>
                          <a:spcPct val="100000"/>
                        </a:lnSpc>
                      </a:pPr>
                      <a:r>
                        <a:rPr lang="en-US" sz="1800" b="0" strike="noStrike" spc="-1">
                          <a:solidFill>
                            <a:srgbClr val="000000"/>
                          </a:solidFill>
                          <a:latin typeface="Arial"/>
                        </a:rPr>
                        <a:t>a</a:t>
                      </a:r>
                      <a:endParaRPr lang="uk-UA"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noFill/>
                  </a:tcPr>
                </a:tc>
                <a:tc>
                  <a:txBody>
                    <a:bodyPr/>
                    <a:lstStyle/>
                    <a:p>
                      <a:pPr algn="ctr">
                        <a:lnSpc>
                          <a:spcPct val="100000"/>
                        </a:lnSpc>
                      </a:pPr>
                      <a:r>
                        <a:rPr lang="en-US" sz="1800" b="0" strike="noStrike" spc="-1">
                          <a:solidFill>
                            <a:srgbClr val="000000"/>
                          </a:solidFill>
                          <a:latin typeface="Arial"/>
                        </a:rPr>
                        <a:t>b </a:t>
                      </a:r>
                      <a:endParaRPr lang="uk-UA"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noFill/>
                  </a:tcPr>
                </a:tc>
                <a:extLst>
                  <a:ext uri="{0D108BD9-81ED-4DB2-BD59-A6C34878D82A}">
                    <a16:rowId xmlns:a16="http://schemas.microsoft.com/office/drawing/2014/main" val="10000"/>
                  </a:ext>
                </a:extLst>
              </a:tr>
            </a:tbl>
          </a:graphicData>
        </a:graphic>
      </p:graphicFrame>
      <p:sp>
        <p:nvSpPr>
          <p:cNvPr id="237" name="TextBox 8"/>
          <p:cNvSpPr/>
          <p:nvPr/>
        </p:nvSpPr>
        <p:spPr>
          <a:xfrm>
            <a:off x="175680" y="31680"/>
            <a:ext cx="11754000" cy="943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n-US" sz="2800" b="1" strike="noStrike" spc="-1">
                <a:solidFill>
                  <a:srgbClr val="FF0000"/>
                </a:solidFill>
                <a:latin typeface="Arial"/>
                <a:ea typeface="Calibri"/>
              </a:rPr>
              <a:t>Functional dependencies</a:t>
            </a:r>
            <a:endParaRPr lang="uk-UA" sz="2800" b="0" strike="noStrike" spc="-1">
              <a:solidFill>
                <a:srgbClr val="000000"/>
              </a:solidFill>
              <a:latin typeface="Arial"/>
            </a:endParaRPr>
          </a:p>
          <a:p>
            <a:pPr algn="ctr">
              <a:lnSpc>
                <a:spcPct val="100000"/>
              </a:lnSpc>
            </a:pPr>
            <a:r>
              <a:rPr lang="en-US" sz="2800" b="1" strike="noStrike" spc="-1">
                <a:solidFill>
                  <a:srgbClr val="FF0000"/>
                </a:solidFill>
                <a:latin typeface="Arial"/>
                <a:ea typeface="Calibri"/>
              </a:rPr>
              <a:t>for calculating circumferential deformation</a:t>
            </a:r>
            <a:endParaRPr lang="uk-UA" sz="2800" b="0" strike="noStrike" spc="-1">
              <a:solidFill>
                <a:srgbClr val="000000"/>
              </a:solidFill>
              <a:latin typeface="Arial"/>
            </a:endParaRPr>
          </a:p>
        </p:txBody>
      </p:sp>
      <p:sp>
        <p:nvSpPr>
          <p:cNvPr id="238" name="TextBox 14"/>
          <p:cNvSpPr/>
          <p:nvPr/>
        </p:nvSpPr>
        <p:spPr>
          <a:xfrm>
            <a:off x="398160" y="977400"/>
            <a:ext cx="11518560" cy="2009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0000"/>
              </a:lnSpc>
              <a:tabLst>
                <a:tab pos="0" algn="l"/>
              </a:tabLst>
            </a:pPr>
            <a:r>
              <a:rPr lang="en-US" sz="1800" b="0" strike="noStrike" spc="-1">
                <a:solidFill>
                  <a:srgbClr val="000000"/>
                </a:solidFill>
                <a:latin typeface="Arial"/>
                <a:ea typeface="Calibri"/>
              </a:rPr>
              <a:t>The creep rate is a function of the thermal exposure time at a constant test temperature and constant pressure of the gaseous fission products (GFP) under a cladding.</a:t>
            </a:r>
            <a:endParaRPr lang="uk-UA" sz="1800" b="0" strike="noStrike" spc="-1">
              <a:solidFill>
                <a:srgbClr val="000000"/>
              </a:solidFill>
              <a:latin typeface="Arial"/>
            </a:endParaRPr>
          </a:p>
          <a:p>
            <a:pPr algn="just">
              <a:lnSpc>
                <a:spcPct val="100000"/>
              </a:lnSpc>
              <a:tabLst>
                <a:tab pos="0" algn="l"/>
              </a:tabLst>
            </a:pPr>
            <a:endParaRPr lang="uk-UA" sz="1800" b="0" strike="noStrike" spc="-1">
              <a:solidFill>
                <a:srgbClr val="000000"/>
              </a:solidFill>
              <a:latin typeface="Arial"/>
            </a:endParaRPr>
          </a:p>
          <a:p>
            <a:pPr algn="just">
              <a:lnSpc>
                <a:spcPct val="100000"/>
              </a:lnSpc>
              <a:tabLst>
                <a:tab pos="0" algn="l"/>
              </a:tabLst>
            </a:pPr>
            <a:r>
              <a:rPr lang="en-US" sz="1800" b="0" strike="noStrike" spc="-1">
                <a:solidFill>
                  <a:srgbClr val="000000"/>
                </a:solidFill>
                <a:latin typeface="Arial"/>
                <a:ea typeface="Calibri"/>
              </a:rPr>
              <a:t>An increase in temperature or pressure initially results in a high creep rate, which slows down over time.</a:t>
            </a:r>
            <a:endParaRPr lang="uk-UA" sz="1800" b="0" strike="noStrike" spc="-1">
              <a:solidFill>
                <a:srgbClr val="000000"/>
              </a:solidFill>
              <a:latin typeface="Arial"/>
            </a:endParaRPr>
          </a:p>
          <a:p>
            <a:pPr algn="just">
              <a:lnSpc>
                <a:spcPct val="100000"/>
              </a:lnSpc>
              <a:tabLst>
                <a:tab pos="0" algn="l"/>
              </a:tabLst>
            </a:pPr>
            <a:r>
              <a:rPr lang="uk-UA" sz="1800" b="0" strike="noStrike" spc="-1">
                <a:solidFill>
                  <a:srgbClr val="000000"/>
                </a:solidFill>
                <a:latin typeface="Arial"/>
                <a:ea typeface="Calibri"/>
              </a:rPr>
              <a:t> </a:t>
            </a:r>
            <a:endParaRPr lang="uk-UA" sz="1800" b="0" strike="noStrike" spc="-1">
              <a:solidFill>
                <a:srgbClr val="000000"/>
              </a:solidFill>
              <a:latin typeface="Arial"/>
            </a:endParaRPr>
          </a:p>
          <a:p>
            <a:pPr algn="just">
              <a:lnSpc>
                <a:spcPct val="100000"/>
              </a:lnSpc>
              <a:tabLst>
                <a:tab pos="0" algn="l"/>
              </a:tabLst>
            </a:pPr>
            <a:r>
              <a:rPr lang="en-US" sz="1800" b="0" strike="noStrike" spc="-1">
                <a:solidFill>
                  <a:srgbClr val="000000"/>
                </a:solidFill>
                <a:latin typeface="Arial"/>
                <a:ea typeface="Calibri"/>
              </a:rPr>
              <a:t>The developed sequence of dependencies correctly responds to stepwise changes in GFP pressure and stepwise changes in test temperature</a:t>
            </a:r>
            <a:r>
              <a:rPr lang="uk-UA" sz="1800" b="0" strike="noStrike" spc="-1">
                <a:solidFill>
                  <a:srgbClr val="000000"/>
                </a:solidFill>
                <a:latin typeface="Arial"/>
                <a:ea typeface="Calibri"/>
              </a:rPr>
              <a:t>. </a:t>
            </a:r>
            <a:endParaRPr lang="uk-UA" sz="1800" b="0" strike="noStrike" spc="-1">
              <a:solidFill>
                <a:srgbClr val="000000"/>
              </a:solidFill>
              <a:latin typeface="Arial"/>
            </a:endParaRPr>
          </a:p>
        </p:txBody>
      </p:sp>
      <p:pic>
        <p:nvPicPr>
          <p:cNvPr id="239" name="Рисунок 16"/>
          <p:cNvPicPr/>
          <p:nvPr/>
        </p:nvPicPr>
        <p:blipFill>
          <a:blip r:embed="rId2"/>
          <a:stretch/>
        </p:blipFill>
        <p:spPr>
          <a:xfrm>
            <a:off x="6206400" y="2953080"/>
            <a:ext cx="3965400" cy="2681640"/>
          </a:xfrm>
          <a:prstGeom prst="rect">
            <a:avLst/>
          </a:prstGeom>
          <a:ln w="0">
            <a:noFill/>
          </a:ln>
        </p:spPr>
      </p:pic>
      <p:pic>
        <p:nvPicPr>
          <p:cNvPr id="240" name="Рисунок 18"/>
          <p:cNvPicPr/>
          <p:nvPr/>
        </p:nvPicPr>
        <p:blipFill>
          <a:blip r:embed="rId3"/>
          <a:stretch/>
        </p:blipFill>
        <p:spPr>
          <a:xfrm>
            <a:off x="1891440" y="3002400"/>
            <a:ext cx="3920400" cy="2623680"/>
          </a:xfrm>
          <a:prstGeom prst="rect">
            <a:avLst/>
          </a:prstGeom>
          <a:ln w="0">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 name="Рисунок 2"/>
          <p:cNvPicPr/>
          <p:nvPr/>
        </p:nvPicPr>
        <p:blipFill>
          <a:blip r:embed="rId2"/>
          <a:stretch/>
        </p:blipFill>
        <p:spPr>
          <a:xfrm>
            <a:off x="1766160" y="2588040"/>
            <a:ext cx="4184280" cy="2572920"/>
          </a:xfrm>
          <a:prstGeom prst="rect">
            <a:avLst/>
          </a:prstGeom>
          <a:ln w="0">
            <a:noFill/>
          </a:ln>
        </p:spPr>
      </p:pic>
      <p:pic>
        <p:nvPicPr>
          <p:cNvPr id="242" name="Рисунок 4"/>
          <p:cNvPicPr/>
          <p:nvPr/>
        </p:nvPicPr>
        <p:blipFill>
          <a:blip r:embed="rId3"/>
          <a:stretch/>
        </p:blipFill>
        <p:spPr>
          <a:xfrm>
            <a:off x="6435720" y="2427120"/>
            <a:ext cx="3863160" cy="2756520"/>
          </a:xfrm>
          <a:prstGeom prst="rect">
            <a:avLst/>
          </a:prstGeom>
          <a:ln w="0">
            <a:noFill/>
          </a:ln>
        </p:spPr>
      </p:pic>
      <p:sp>
        <p:nvSpPr>
          <p:cNvPr id="243" name="Rectangle 1"/>
          <p:cNvSpPr/>
          <p:nvPr/>
        </p:nvSpPr>
        <p:spPr>
          <a:xfrm>
            <a:off x="1874160" y="5438160"/>
            <a:ext cx="8442360" cy="637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numCol="1" spcCol="0" anchor="ctr">
            <a:spAutoFit/>
          </a:bodyPr>
          <a:lstStyle/>
          <a:p>
            <a:pPr algn="ctr">
              <a:lnSpc>
                <a:spcPct val="100000"/>
              </a:lnSpc>
            </a:pPr>
            <a:r>
              <a:rPr lang="en-US" sz="1800" b="0" strike="noStrike" spc="-1">
                <a:solidFill>
                  <a:srgbClr val="000000"/>
                </a:solidFill>
                <a:latin typeface="Arial"/>
                <a:ea typeface="Calibri"/>
              </a:rPr>
              <a:t>Comparison of circumferential deformation obtained experimentally [1, 2] and by means of the developed dependence</a:t>
            </a:r>
            <a:endParaRPr lang="uk-UA" sz="1800" b="0" strike="noStrike" spc="-1">
              <a:solidFill>
                <a:srgbClr val="000000"/>
              </a:solidFill>
              <a:latin typeface="Arial"/>
            </a:endParaRPr>
          </a:p>
        </p:txBody>
      </p:sp>
      <p:sp>
        <p:nvSpPr>
          <p:cNvPr id="244" name="TextBox 7"/>
          <p:cNvSpPr/>
          <p:nvPr/>
        </p:nvSpPr>
        <p:spPr>
          <a:xfrm>
            <a:off x="390240" y="6065280"/>
            <a:ext cx="11539440" cy="700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0000"/>
              </a:lnSpc>
            </a:pPr>
            <a:r>
              <a:rPr lang="en-US" sz="1000" b="0" strike="noStrike" spc="-1">
                <a:solidFill>
                  <a:srgbClr val="0070C0"/>
                </a:solidFill>
                <a:latin typeface="Calibri"/>
                <a:ea typeface="DejaVu Sans"/>
              </a:rPr>
              <a:t>1. </a:t>
            </a:r>
            <a:r>
              <a:rPr lang="ru-RU" sz="1000" b="0" strike="noStrike" spc="-1">
                <a:solidFill>
                  <a:srgbClr val="0070C0"/>
                </a:solidFill>
                <a:latin typeface="Calibri"/>
                <a:ea typeface="DejaVu Sans"/>
              </a:rPr>
              <a:t>А.Я.Рогозянов, Г.П.Кобылянский, А.Е.Новосёлов, А.А.Нуждов, И.М.Кадарметов, А.В.Медведев. Исследования анизотропной термической и радиационно-термической ползучести оболочечных труб из сплава Zr-1%Nb. ВАНТ. 2001. №2. № 79, с. 96-103.</a:t>
            </a:r>
            <a:endParaRPr lang="uk-UA" sz="1000" b="0" strike="noStrike" spc="-1">
              <a:solidFill>
                <a:srgbClr val="000000"/>
              </a:solidFill>
              <a:latin typeface="Arial"/>
            </a:endParaRPr>
          </a:p>
          <a:p>
            <a:pPr algn="just">
              <a:lnSpc>
                <a:spcPct val="100000"/>
              </a:lnSpc>
            </a:pPr>
            <a:r>
              <a:rPr lang="en-US" sz="1000" b="0" strike="noStrike" spc="-1">
                <a:solidFill>
                  <a:srgbClr val="0070C0"/>
                </a:solidFill>
                <a:latin typeface="Calibri"/>
                <a:ea typeface="DejaVu Sans"/>
              </a:rPr>
              <a:t>2. </a:t>
            </a:r>
            <a:r>
              <a:rPr lang="uk-UA" sz="1000" b="0" strike="noStrike" spc="-1">
                <a:solidFill>
                  <a:srgbClr val="0070C0"/>
                </a:solidFill>
                <a:latin typeface="Calibri"/>
                <a:ea typeface="DejaVu Sans"/>
              </a:rPr>
              <a:t>Björn Andersson, Clara Anghel, Magnus Jinnestrand. Dry Storage of Spent Nuclear Fuel. Westinghouse Sweden, Vasteras, Sweden. Report Number: INIS-BG--2730. 13. International conference on WWER fuel performance, modelling and experimental support, 2020, p. 426-433</a:t>
            </a:r>
            <a:endParaRPr lang="uk-UA" sz="1000" b="0" strike="noStrike" spc="-1">
              <a:solidFill>
                <a:srgbClr val="000000"/>
              </a:solidFill>
              <a:latin typeface="Arial"/>
            </a:endParaRPr>
          </a:p>
        </p:txBody>
      </p:sp>
      <p:graphicFrame>
        <p:nvGraphicFramePr>
          <p:cNvPr id="245" name="Таблиця 9"/>
          <p:cNvGraphicFramePr/>
          <p:nvPr/>
        </p:nvGraphicFramePr>
        <p:xfrm>
          <a:off x="1891440" y="5136480"/>
          <a:ext cx="8408880" cy="370800"/>
        </p:xfrm>
        <a:graphic>
          <a:graphicData uri="http://schemas.openxmlformats.org/drawingml/2006/table">
            <a:tbl>
              <a:tblPr/>
              <a:tblGrid>
                <a:gridCol w="4204440">
                  <a:extLst>
                    <a:ext uri="{9D8B030D-6E8A-4147-A177-3AD203B41FA5}">
                      <a16:colId xmlns:a16="http://schemas.microsoft.com/office/drawing/2014/main" val="20000"/>
                    </a:ext>
                  </a:extLst>
                </a:gridCol>
                <a:gridCol w="4204440">
                  <a:extLst>
                    <a:ext uri="{9D8B030D-6E8A-4147-A177-3AD203B41FA5}">
                      <a16:colId xmlns:a16="http://schemas.microsoft.com/office/drawing/2014/main" val="20001"/>
                    </a:ext>
                  </a:extLst>
                </a:gridCol>
              </a:tblGrid>
              <a:tr h="370800">
                <a:tc>
                  <a:txBody>
                    <a:bodyPr/>
                    <a:lstStyle/>
                    <a:p>
                      <a:pPr algn="ctr">
                        <a:lnSpc>
                          <a:spcPct val="100000"/>
                        </a:lnSpc>
                      </a:pPr>
                      <a:r>
                        <a:rPr lang="uk-UA" sz="1800" b="0" strike="noStrike" spc="-1">
                          <a:solidFill>
                            <a:srgbClr val="000000"/>
                          </a:solidFill>
                          <a:latin typeface="Arial"/>
                        </a:rPr>
                        <a:t>Е110</a:t>
                      </a: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noFill/>
                  </a:tcPr>
                </a:tc>
                <a:tc>
                  <a:txBody>
                    <a:bodyPr/>
                    <a:lstStyle/>
                    <a:p>
                      <a:pPr algn="ctr">
                        <a:lnSpc>
                          <a:spcPct val="100000"/>
                        </a:lnSpc>
                      </a:pPr>
                      <a:r>
                        <a:rPr lang="en-US" sz="1800" b="0" strike="noStrike" spc="-1">
                          <a:solidFill>
                            <a:srgbClr val="000000"/>
                          </a:solidFill>
                          <a:latin typeface="Arial"/>
                        </a:rPr>
                        <a:t>ZIRLO </a:t>
                      </a:r>
                      <a:endParaRPr lang="uk-UA"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noFill/>
                  </a:tcPr>
                </a:tc>
                <a:extLst>
                  <a:ext uri="{0D108BD9-81ED-4DB2-BD59-A6C34878D82A}">
                    <a16:rowId xmlns:a16="http://schemas.microsoft.com/office/drawing/2014/main" val="10000"/>
                  </a:ext>
                </a:extLst>
              </a:tr>
            </a:tbl>
          </a:graphicData>
        </a:graphic>
      </p:graphicFrame>
      <p:sp>
        <p:nvSpPr>
          <p:cNvPr id="246" name="TextBox 10"/>
          <p:cNvSpPr/>
          <p:nvPr/>
        </p:nvSpPr>
        <p:spPr>
          <a:xfrm>
            <a:off x="390240" y="1055520"/>
            <a:ext cx="11518560" cy="912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0000"/>
              </a:lnSpc>
              <a:tabLst>
                <a:tab pos="0" algn="l"/>
              </a:tabLst>
            </a:pPr>
            <a:r>
              <a:rPr lang="en-US" sz="1800" b="0" strike="noStrike" spc="-1">
                <a:solidFill>
                  <a:srgbClr val="000000"/>
                </a:solidFill>
                <a:latin typeface="Arial"/>
                <a:ea typeface="Calibri"/>
              </a:rPr>
              <a:t>The developed expressions enable the calculation of circumferential deformation of irradiated fuel rod claddings made of E110 and ZIRLO alloys as a function of temperature, stress, and test duration with sufficient accuracy (the absolute difference between experimental and calculated data is ±0.05%).</a:t>
            </a:r>
            <a:r>
              <a:rPr lang="uk-UA" sz="1800" b="0" strike="noStrike" spc="-1">
                <a:solidFill>
                  <a:srgbClr val="000000"/>
                </a:solidFill>
                <a:latin typeface="Arial"/>
                <a:ea typeface="Calibri"/>
              </a:rPr>
              <a:t> </a:t>
            </a:r>
            <a:endParaRPr lang="uk-UA" sz="1800" b="0" strike="noStrike" spc="-1">
              <a:solidFill>
                <a:srgbClr val="000000"/>
              </a:solidFill>
              <a:latin typeface="Arial"/>
            </a:endParaRPr>
          </a:p>
        </p:txBody>
      </p:sp>
      <p:sp>
        <p:nvSpPr>
          <p:cNvPr id="247" name="TextBox 11"/>
          <p:cNvSpPr/>
          <p:nvPr/>
        </p:nvSpPr>
        <p:spPr>
          <a:xfrm>
            <a:off x="175680" y="31680"/>
            <a:ext cx="11754000" cy="943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n-US" sz="2800" b="1" strike="noStrike" spc="-1">
                <a:solidFill>
                  <a:srgbClr val="FF0000"/>
                </a:solidFill>
                <a:latin typeface="Arial"/>
                <a:ea typeface="Calibri"/>
              </a:rPr>
              <a:t>Functional dependencies</a:t>
            </a:r>
            <a:endParaRPr lang="uk-UA" sz="2800" b="0" strike="noStrike" spc="-1">
              <a:solidFill>
                <a:srgbClr val="000000"/>
              </a:solidFill>
              <a:latin typeface="Arial"/>
            </a:endParaRPr>
          </a:p>
          <a:p>
            <a:pPr algn="ctr">
              <a:lnSpc>
                <a:spcPct val="100000"/>
              </a:lnSpc>
            </a:pPr>
            <a:r>
              <a:rPr lang="en-US" sz="2800" b="1" strike="noStrike" spc="-1">
                <a:solidFill>
                  <a:srgbClr val="FF0000"/>
                </a:solidFill>
                <a:latin typeface="Arial"/>
                <a:ea typeface="Calibri"/>
              </a:rPr>
              <a:t>for calculating circumferential deformation</a:t>
            </a:r>
            <a:endParaRPr lang="uk-UA" sz="2800" b="0" strike="noStrike" spc="-1">
              <a:solidFill>
                <a:srgbClr val="000000"/>
              </a:solidFill>
              <a:latin typeface="Arial"/>
            </a:endParaRPr>
          </a:p>
        </p:txBody>
      </p:sp>
    </p:spTree>
  </p:cSld>
  <p:clrMapOvr>
    <a:masterClrMapping/>
  </p:clrMapOvr>
</p:sld>
</file>

<file path=ppt/theme/theme1.xml><?xml version="1.0" encoding="utf-8"?>
<a:theme xmlns:a="http://schemas.openxmlformats.org/drawingml/2006/main" name="Тема Office">
  <a:themeElements>
    <a:clrScheme name="Тема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0.xml><?xml version="1.0" encoding="utf-8"?>
<a:theme xmlns:a="http://schemas.openxmlformats.org/drawingml/2006/main" name="Тема Office">
  <a:themeElements>
    <a:clrScheme name="Тема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1.xml><?xml version="1.0" encoding="utf-8"?>
<a:theme xmlns:a="http://schemas.openxmlformats.org/drawingml/2006/main" name="Тема Office">
  <a:themeElements>
    <a:clrScheme name="Тема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2.xml><?xml version="1.0" encoding="utf-8"?>
<a:theme xmlns:a="http://schemas.openxmlformats.org/drawingml/2006/main" name="Тема Office">
  <a:themeElements>
    <a:clrScheme name="Тема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3.xml><?xml version="1.0" encoding="utf-8"?>
<a:theme xmlns:a="http://schemas.openxmlformats.org/drawingml/2006/main" name="Тема Office">
  <a:themeElements>
    <a:clrScheme name="Тема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4.xml><?xml version="1.0" encoding="utf-8"?>
<a:theme xmlns:a="http://schemas.openxmlformats.org/drawingml/2006/main" name="Тема Office">
  <a:themeElements>
    <a:clrScheme name="Тема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5.xml><?xml version="1.0" encoding="utf-8"?>
<a:theme xmlns:a="http://schemas.openxmlformats.org/drawingml/2006/main" name="Тема Office">
  <a:themeElements>
    <a:clrScheme name="Тема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6.xml><?xml version="1.0" encoding="utf-8"?>
<a:theme xmlns:a="http://schemas.openxmlformats.org/drawingml/2006/main" name="Тема Office">
  <a:themeElements>
    <a:clrScheme name="Тема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7.xml><?xml version="1.0" encoding="utf-8"?>
<a:theme xmlns:a="http://schemas.openxmlformats.org/drawingml/2006/main" name="Тема Office">
  <a:themeElements>
    <a:clrScheme name="Тема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8.xml><?xml version="1.0" encoding="utf-8"?>
<a:theme xmlns:a="http://schemas.openxmlformats.org/drawingml/2006/main" name="Тема Office">
  <a:themeElements>
    <a:clrScheme name="Тема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9.xml><?xml version="1.0" encoding="utf-8"?>
<a:theme xmlns:a="http://schemas.openxmlformats.org/drawingml/2006/main" name="Тема Office">
  <a:themeElements>
    <a:clrScheme name="Тема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Тема Office">
  <a:themeElements>
    <a:clrScheme name="Тема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0.xml><?xml version="1.0" encoding="utf-8"?>
<a:theme xmlns:a="http://schemas.openxmlformats.org/drawingml/2006/main" name="Тема Office">
  <a:themeElements>
    <a:clrScheme name="Тема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1.xml><?xml version="1.0" encoding="utf-8"?>
<a:theme xmlns:a="http://schemas.openxmlformats.org/drawingml/2006/main" name="Тема Office">
  <a:themeElements>
    <a:clrScheme name="Тема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2.xml><?xml version="1.0" encoding="utf-8"?>
<a:theme xmlns:a="http://schemas.openxmlformats.org/drawingml/2006/main" name="Тема Office">
  <a:themeElements>
    <a:clrScheme name="Тема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3.xml><?xml version="1.0" encoding="utf-8"?>
<a:theme xmlns:a="http://schemas.openxmlformats.org/drawingml/2006/main" name="Тема Office">
  <a:themeElements>
    <a:clrScheme name="Тема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4.xml><?xml version="1.0" encoding="utf-8"?>
<a:theme xmlns:a="http://schemas.openxmlformats.org/drawingml/2006/main" name="Тема Office">
  <a:themeElements>
    <a:clrScheme name="Тема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Тема Office">
  <a:themeElements>
    <a:clrScheme name="Тема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4.xml><?xml version="1.0" encoding="utf-8"?>
<a:theme xmlns:a="http://schemas.openxmlformats.org/drawingml/2006/main" name="Тема Office">
  <a:themeElements>
    <a:clrScheme name="Тема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5.xml><?xml version="1.0" encoding="utf-8"?>
<a:theme xmlns:a="http://schemas.openxmlformats.org/drawingml/2006/main" name="Тема Office">
  <a:themeElements>
    <a:clrScheme name="Тема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6.xml><?xml version="1.0" encoding="utf-8"?>
<a:theme xmlns:a="http://schemas.openxmlformats.org/drawingml/2006/main" name="Тема Office">
  <a:themeElements>
    <a:clrScheme name="Тема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7.xml><?xml version="1.0" encoding="utf-8"?>
<a:theme xmlns:a="http://schemas.openxmlformats.org/drawingml/2006/main" name="Тема Office">
  <a:themeElements>
    <a:clrScheme name="Тема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8.xml><?xml version="1.0" encoding="utf-8"?>
<a:theme xmlns:a="http://schemas.openxmlformats.org/drawingml/2006/main" name="Тема Office">
  <a:themeElements>
    <a:clrScheme name="Тема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9.xml><?xml version="1.0" encoding="utf-8"?>
<a:theme xmlns:a="http://schemas.openxmlformats.org/drawingml/2006/main" name="Тема Office">
  <a:themeElements>
    <a:clrScheme name="Тема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37361</TotalTime>
  <Words>2695</Words>
  <Application>Microsoft Office PowerPoint</Application>
  <PresentationFormat>Широкий екран</PresentationFormat>
  <Paragraphs>202</Paragraphs>
  <Slides>17</Slides>
  <Notes>0</Notes>
  <HiddenSlides>0</HiddenSlides>
  <MMClips>0</MMClips>
  <ScaleCrop>false</ScaleCrop>
  <HeadingPairs>
    <vt:vector size="6" baseType="variant">
      <vt:variant>
        <vt:lpstr>Використані шрифти</vt:lpstr>
      </vt:variant>
      <vt:variant>
        <vt:i4>6</vt:i4>
      </vt:variant>
      <vt:variant>
        <vt:lpstr>Тема</vt:lpstr>
      </vt:variant>
      <vt:variant>
        <vt:i4>24</vt:i4>
      </vt:variant>
      <vt:variant>
        <vt:lpstr>Заголовки слайдів</vt:lpstr>
      </vt:variant>
      <vt:variant>
        <vt:i4>17</vt:i4>
      </vt:variant>
    </vt:vector>
  </HeadingPairs>
  <TitlesOfParts>
    <vt:vector size="47" baseType="lpstr">
      <vt:lpstr>Arial</vt:lpstr>
      <vt:lpstr>Calibri</vt:lpstr>
      <vt:lpstr>Cambria Math</vt:lpstr>
      <vt:lpstr>Symbol</vt:lpstr>
      <vt:lpstr>Times New Roman</vt:lpstr>
      <vt:lpstr>Wingdings</vt:lpstr>
      <vt:lpstr>Тема Office</vt:lpstr>
      <vt:lpstr>Тема Office</vt:lpstr>
      <vt:lpstr>Тема Office</vt:lpstr>
      <vt:lpstr>Тема Office</vt:lpstr>
      <vt:lpstr>Тема Office</vt:lpstr>
      <vt:lpstr>Тема Office</vt:lpstr>
      <vt:lpstr>Тема Office</vt:lpstr>
      <vt:lpstr>Тема Office</vt:lpstr>
      <vt:lpstr>Тема Office</vt:lpstr>
      <vt:lpstr>Тема Office</vt:lpstr>
      <vt:lpstr>Тема Office</vt:lpstr>
      <vt:lpstr>Тема Office</vt:lpstr>
      <vt:lpstr>Тема Office</vt:lpstr>
      <vt:lpstr>Тема Office</vt:lpstr>
      <vt:lpstr>Тема Office</vt:lpstr>
      <vt:lpstr>Тема Office</vt:lpstr>
      <vt:lpstr>Тема Office</vt:lpstr>
      <vt:lpstr>Тема Office</vt:lpstr>
      <vt:lpstr>Тема Office</vt:lpstr>
      <vt:lpstr>Тема Office</vt:lpstr>
      <vt:lpstr>Тема Office</vt:lpstr>
      <vt:lpstr>Тема Office</vt:lpstr>
      <vt:lpstr>Тема Office</vt:lpstr>
      <vt:lpstr>Тема Office</vt:lpstr>
      <vt:lpstr>STUDYING THE INTEGRITY OF SNF ROD CLADDING AT VARIOUS STAGES OF DRY STORAGE TECHNOLOGY IMPLEMENTATION</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subject/>
  <dc:creator>Valeriy Zuyok</dc:creator>
  <dc:description/>
  <cp:lastModifiedBy>Елена Павлова</cp:lastModifiedBy>
  <cp:revision>620</cp:revision>
  <dcterms:created xsi:type="dcterms:W3CDTF">2023-08-20T11:51:00Z</dcterms:created>
  <dcterms:modified xsi:type="dcterms:W3CDTF">2025-09-17T12:36:38Z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D70A61CE38874953AECA21A27370221E_12</vt:lpwstr>
  </property>
  <property fmtid="{D5CDD505-2E9C-101B-9397-08002B2CF9AE}" pid="3" name="KSOProductBuildVer">
    <vt:lpwstr>1033-12.2.0.13201</vt:lpwstr>
  </property>
  <property fmtid="{D5CDD505-2E9C-101B-9397-08002B2CF9AE}" pid="4" name="PresentationFormat">
    <vt:lpwstr>Широкоэкранный</vt:lpwstr>
  </property>
  <property fmtid="{D5CDD505-2E9C-101B-9397-08002B2CF9AE}" pid="5" name="Slides">
    <vt:i4>17</vt:i4>
  </property>
</Properties>
</file>